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1" r:id="rId1"/>
  </p:sldMasterIdLst>
  <p:sldIdLst>
    <p:sldId id="256" r:id="rId2"/>
    <p:sldId id="258" r:id="rId3"/>
    <p:sldId id="261" r:id="rId4"/>
    <p:sldId id="260" r:id="rId5"/>
    <p:sldId id="276" r:id="rId6"/>
    <p:sldId id="263" r:id="rId7"/>
    <p:sldId id="273" r:id="rId8"/>
    <p:sldId id="264" r:id="rId9"/>
    <p:sldId id="274" r:id="rId10"/>
    <p:sldId id="266" r:id="rId11"/>
    <p:sldId id="265" r:id="rId12"/>
    <p:sldId id="269" r:id="rId13"/>
    <p:sldId id="271" r:id="rId14"/>
    <p:sldId id="277" r:id="rId15"/>
    <p:sldId id="272" r:id="rId16"/>
    <p:sldId id="278" r:id="rId17"/>
    <p:sldId id="27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B81E7F0-38F2-B3E0-3A3E-42929E462404}" v="563" dt="2022-12-07T14:43:43.247"/>
    <p1510:client id="{145476F6-5B05-4446-51C0-97C8D133E67C}" v="20" dt="2022-12-07T15:06:43.485"/>
    <p1510:client id="{21D72218-1773-A66C-E37C-699D30356C51}" v="99" dt="2022-11-12T12:40:58.035"/>
    <p1510:client id="{87EF23AA-519A-A0D2-DDE2-F5CD429606FE}" v="82" dt="2022-12-07T15:03:35.185"/>
    <p1510:client id="{A9153E6D-30F2-FB86-FAA0-4DDC795F3076}" v="142" dt="2022-11-12T11:51:50.159"/>
    <p1510:client id="{BC99BF3E-4E72-E14E-5416-8B31023DF7F5}" v="2" dt="2022-12-07T15:48:14.163"/>
    <p1510:client id="{C7C8C906-8926-8A08-5E7F-51848AA484EE}" v="25" dt="2022-11-12T13:01:07.092"/>
    <p1510:client id="{C86F045A-0CDC-6F54-6724-8BF3BEF80EDE}" v="3" dt="2022-11-13T04:51:32.888"/>
    <p1510:client id="{E163AE94-1BB4-C733-9C41-FE0F1A922366}" v="1" dt="2022-12-07T15:47:20.370"/>
    <p1510:client id="{EB924F15-C334-14A2-382D-6F3BE8ED4F13}" v="688" dt="2022-11-12T05:53:54.42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2" autoAdjust="0"/>
    <p:restoredTop sz="94660"/>
  </p:normalViewPr>
  <p:slideViewPr>
    <p:cSldViewPr snapToGrid="0">
      <p:cViewPr varScale="1">
        <p:scale>
          <a:sx n="73" d="100"/>
          <a:sy n="73" d="100"/>
        </p:scale>
        <p:origin x="41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_rels/data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2.png"/><Relationship Id="rId4" Type="http://schemas.openxmlformats.org/officeDocument/2006/relationships/image" Target="../media/image13.svg"/></Relationships>
</file>

<file path=ppt/diagrams/_rels/drawing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2.png"/><Relationship Id="rId4" Type="http://schemas.openxmlformats.org/officeDocument/2006/relationships/image" Target="../media/image1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A462E13-6F2D-4BA4-A530-341899A22761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2AC6832F-FA82-4719-931E-FB63DD0B7E11}">
      <dgm:prSet/>
      <dgm:spPr/>
      <dgm:t>
        <a:bodyPr/>
        <a:lstStyle/>
        <a:p>
          <a:r>
            <a:rPr lang="en-US"/>
            <a:t>Seat  planner is the</a:t>
          </a:r>
          <a:r>
            <a:rPr lang="en-US" b="1"/>
            <a:t> </a:t>
          </a:r>
          <a:r>
            <a:rPr lang="en-US"/>
            <a:t>automatic seat allocating software for examination.</a:t>
          </a:r>
        </a:p>
      </dgm:t>
    </dgm:pt>
    <dgm:pt modelId="{6827FDA0-FDC2-43E2-A2E9-C7BD1ECEEA8A}" type="parTrans" cxnId="{64442A61-87B5-4222-89C6-25980CE0D313}">
      <dgm:prSet/>
      <dgm:spPr/>
      <dgm:t>
        <a:bodyPr/>
        <a:lstStyle/>
        <a:p>
          <a:endParaRPr lang="en-US"/>
        </a:p>
      </dgm:t>
    </dgm:pt>
    <dgm:pt modelId="{DB27B53F-CF45-414A-B433-FC51C1981886}" type="sibTrans" cxnId="{64442A61-87B5-4222-89C6-25980CE0D313}">
      <dgm:prSet/>
      <dgm:spPr/>
      <dgm:t>
        <a:bodyPr/>
        <a:lstStyle/>
        <a:p>
          <a:endParaRPr lang="en-US"/>
        </a:p>
      </dgm:t>
    </dgm:pt>
    <dgm:pt modelId="{051F4FE6-F745-4FE3-9098-23E3E1FED973}">
      <dgm:prSet/>
      <dgm:spPr/>
      <dgm:t>
        <a:bodyPr/>
        <a:lstStyle/>
        <a:p>
          <a:r>
            <a:rPr lang="en-US"/>
            <a:t>It selects examinee randomly  from database, allocates a seat and generate report in excel.</a:t>
          </a:r>
        </a:p>
      </dgm:t>
    </dgm:pt>
    <dgm:pt modelId="{8942DFD8-FF65-4035-AC9A-5C4CA0791340}" type="parTrans" cxnId="{FBB4D395-16E5-48DF-BFDB-56FFBA92917E}">
      <dgm:prSet/>
      <dgm:spPr/>
      <dgm:t>
        <a:bodyPr/>
        <a:lstStyle/>
        <a:p>
          <a:endParaRPr lang="en-US"/>
        </a:p>
      </dgm:t>
    </dgm:pt>
    <dgm:pt modelId="{C246D581-9705-440D-AFE4-548DD1C9405E}" type="sibTrans" cxnId="{FBB4D395-16E5-48DF-BFDB-56FFBA92917E}">
      <dgm:prSet/>
      <dgm:spPr/>
      <dgm:t>
        <a:bodyPr/>
        <a:lstStyle/>
        <a:p>
          <a:endParaRPr lang="en-US"/>
        </a:p>
      </dgm:t>
    </dgm:pt>
    <dgm:pt modelId="{F07C3284-0540-4365-A21E-F197E0F9F941}" type="pres">
      <dgm:prSet presAssocID="{5A462E13-6F2D-4BA4-A530-341899A22761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99366782-03F2-4736-8DD9-A4F984B32BF4}" type="pres">
      <dgm:prSet presAssocID="{2AC6832F-FA82-4719-931E-FB63DD0B7E11}" presName="parentText" presStyleLbl="node1" presStyleIdx="0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336A604-70FF-45C4-B787-7DCDBC78E11B}" type="pres">
      <dgm:prSet presAssocID="{DB27B53F-CF45-414A-B433-FC51C1981886}" presName="spacer" presStyleCnt="0"/>
      <dgm:spPr/>
    </dgm:pt>
    <dgm:pt modelId="{7575FBCF-4C9B-4806-8442-9E8EB244D6C1}" type="pres">
      <dgm:prSet presAssocID="{051F4FE6-F745-4FE3-9098-23E3E1FED973}" presName="parentText" presStyleLbl="node1" presStyleIdx="1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F0E485F-EF5D-4013-836B-16F1D16F276C}" type="presOf" srcId="{2AC6832F-FA82-4719-931E-FB63DD0B7E11}" destId="{99366782-03F2-4736-8DD9-A4F984B32BF4}" srcOrd="0" destOrd="0" presId="urn:microsoft.com/office/officeart/2005/8/layout/vList2"/>
    <dgm:cxn modelId="{FBB4D395-16E5-48DF-BFDB-56FFBA92917E}" srcId="{5A462E13-6F2D-4BA4-A530-341899A22761}" destId="{051F4FE6-F745-4FE3-9098-23E3E1FED973}" srcOrd="1" destOrd="0" parTransId="{8942DFD8-FF65-4035-AC9A-5C4CA0791340}" sibTransId="{C246D581-9705-440D-AFE4-548DD1C9405E}"/>
    <dgm:cxn modelId="{9A06C31E-6F91-4782-BEE8-496253B9E7B6}" type="presOf" srcId="{5A462E13-6F2D-4BA4-A530-341899A22761}" destId="{F07C3284-0540-4365-A21E-F197E0F9F941}" srcOrd="0" destOrd="0" presId="urn:microsoft.com/office/officeart/2005/8/layout/vList2"/>
    <dgm:cxn modelId="{C66EE339-A21A-4B36-83A7-52697AE0B1FC}" type="presOf" srcId="{051F4FE6-F745-4FE3-9098-23E3E1FED973}" destId="{7575FBCF-4C9B-4806-8442-9E8EB244D6C1}" srcOrd="0" destOrd="0" presId="urn:microsoft.com/office/officeart/2005/8/layout/vList2"/>
    <dgm:cxn modelId="{64442A61-87B5-4222-89C6-25980CE0D313}" srcId="{5A462E13-6F2D-4BA4-A530-341899A22761}" destId="{2AC6832F-FA82-4719-931E-FB63DD0B7E11}" srcOrd="0" destOrd="0" parTransId="{6827FDA0-FDC2-43E2-A2E9-C7BD1ECEEA8A}" sibTransId="{DB27B53F-CF45-414A-B433-FC51C1981886}"/>
    <dgm:cxn modelId="{36717C0A-838B-4118-802F-95F6EDF3CA49}" type="presParOf" srcId="{F07C3284-0540-4365-A21E-F197E0F9F941}" destId="{99366782-03F2-4736-8DD9-A4F984B32BF4}" srcOrd="0" destOrd="0" presId="urn:microsoft.com/office/officeart/2005/8/layout/vList2"/>
    <dgm:cxn modelId="{224602B4-400F-4E2D-BCF6-F9EBC94E4835}" type="presParOf" srcId="{F07C3284-0540-4365-A21E-F197E0F9F941}" destId="{B336A604-70FF-45C4-B787-7DCDBC78E11B}" srcOrd="1" destOrd="0" presId="urn:microsoft.com/office/officeart/2005/8/layout/vList2"/>
    <dgm:cxn modelId="{0982786F-431C-4B9B-9556-E7A28492DBFC}" type="presParOf" srcId="{F07C3284-0540-4365-A21E-F197E0F9F941}" destId="{7575FBCF-4C9B-4806-8442-9E8EB244D6C1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B5E5136-A7F8-4A37-967E-4A572C932FE3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8637FF7F-B2AC-434C-809E-CBA7611C2162}">
      <dgm:prSet/>
      <dgm:spPr/>
      <dgm:t>
        <a:bodyPr/>
        <a:lstStyle/>
        <a:p>
          <a:r>
            <a:rPr lang="en-US"/>
            <a:t>Repetition </a:t>
          </a:r>
          <a:r>
            <a:rPr lang="en-US" dirty="0"/>
            <a:t>of Examinee</a:t>
          </a:r>
        </a:p>
      </dgm:t>
    </dgm:pt>
    <dgm:pt modelId="{CA515496-B86C-43FE-94A1-CA627602997F}" type="parTrans" cxnId="{C59338E1-219C-40B3-B966-76E48B85F6C7}">
      <dgm:prSet/>
      <dgm:spPr/>
      <dgm:t>
        <a:bodyPr/>
        <a:lstStyle/>
        <a:p>
          <a:endParaRPr lang="en-US"/>
        </a:p>
      </dgm:t>
    </dgm:pt>
    <dgm:pt modelId="{FB052AE3-025F-4D7E-9850-03AA3D7B268B}" type="sibTrans" cxnId="{C59338E1-219C-40B3-B966-76E48B85F6C7}">
      <dgm:prSet/>
      <dgm:spPr/>
      <dgm:t>
        <a:bodyPr/>
        <a:lstStyle/>
        <a:p>
          <a:endParaRPr lang="en-US"/>
        </a:p>
      </dgm:t>
    </dgm:pt>
    <dgm:pt modelId="{F326F7B4-3B1C-42FE-AD51-0364FCD49CAD}">
      <dgm:prSet/>
      <dgm:spPr/>
      <dgm:t>
        <a:bodyPr/>
        <a:lstStyle/>
        <a:p>
          <a:r>
            <a:rPr lang="en-US" dirty="0"/>
            <a:t>Forgot to allocate seat for examinee</a:t>
          </a:r>
        </a:p>
      </dgm:t>
    </dgm:pt>
    <dgm:pt modelId="{CE43894C-1D4E-43CD-83EF-489134AA3B14}" type="parTrans" cxnId="{BC72117B-45BB-4D00-B536-4DFA2E2DEFE2}">
      <dgm:prSet/>
      <dgm:spPr/>
      <dgm:t>
        <a:bodyPr/>
        <a:lstStyle/>
        <a:p>
          <a:endParaRPr lang="en-US"/>
        </a:p>
      </dgm:t>
    </dgm:pt>
    <dgm:pt modelId="{D7EB316E-E625-4E67-BBD5-2449114CF93E}" type="sibTrans" cxnId="{BC72117B-45BB-4D00-B536-4DFA2E2DEFE2}">
      <dgm:prSet/>
      <dgm:spPr/>
      <dgm:t>
        <a:bodyPr/>
        <a:lstStyle/>
        <a:p>
          <a:endParaRPr lang="en-US"/>
        </a:p>
      </dgm:t>
    </dgm:pt>
    <dgm:pt modelId="{4041355B-D87F-4EC6-9D07-54D1DD81317E}">
      <dgm:prSet/>
      <dgm:spPr/>
      <dgm:t>
        <a:bodyPr/>
        <a:lstStyle/>
        <a:p>
          <a:r>
            <a:rPr lang="en-US" dirty="0"/>
            <a:t>Needs lots of time and effort</a:t>
          </a:r>
        </a:p>
      </dgm:t>
    </dgm:pt>
    <dgm:pt modelId="{2C1A4ABA-6271-4DB3-AA95-15BEF17CE76D}" type="parTrans" cxnId="{493D3DCF-AD7F-4011-8454-87866243A023}">
      <dgm:prSet/>
      <dgm:spPr/>
      <dgm:t>
        <a:bodyPr/>
        <a:lstStyle/>
        <a:p>
          <a:endParaRPr lang="en-US"/>
        </a:p>
      </dgm:t>
    </dgm:pt>
    <dgm:pt modelId="{57F437B4-1279-4832-A403-F3309DD23633}" type="sibTrans" cxnId="{493D3DCF-AD7F-4011-8454-87866243A023}">
      <dgm:prSet/>
      <dgm:spPr/>
      <dgm:t>
        <a:bodyPr/>
        <a:lstStyle/>
        <a:p>
          <a:endParaRPr lang="en-US"/>
        </a:p>
      </dgm:t>
    </dgm:pt>
    <dgm:pt modelId="{D4A82200-540B-4ACE-8981-5AB0FF6DC996}" type="pres">
      <dgm:prSet presAssocID="{2B5E5136-A7F8-4A37-967E-4A572C932FE3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59C819F-844E-4593-A991-F4FFDDE3095B}" type="pres">
      <dgm:prSet presAssocID="{8637FF7F-B2AC-434C-809E-CBA7611C2162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F53B939-A6BF-4E2D-B44B-34E3673352CA}" type="pres">
      <dgm:prSet presAssocID="{FB052AE3-025F-4D7E-9850-03AA3D7B268B}" presName="spacer" presStyleCnt="0"/>
      <dgm:spPr/>
    </dgm:pt>
    <dgm:pt modelId="{F097E479-DF88-4D40-A8DF-2C4F204E74D7}" type="pres">
      <dgm:prSet presAssocID="{F326F7B4-3B1C-42FE-AD51-0364FCD49CAD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727D0C2-4D7F-4B3C-AF66-78A722F09E19}" type="pres">
      <dgm:prSet presAssocID="{D7EB316E-E625-4E67-BBD5-2449114CF93E}" presName="spacer" presStyleCnt="0"/>
      <dgm:spPr/>
    </dgm:pt>
    <dgm:pt modelId="{0D091F90-8BC6-4FB9-A58B-06AA50D3E57E}" type="pres">
      <dgm:prSet presAssocID="{4041355B-D87F-4EC6-9D07-54D1DD81317E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A667AEF-283E-4041-A63C-F42599EEDA35}" type="presOf" srcId="{4041355B-D87F-4EC6-9D07-54D1DD81317E}" destId="{0D091F90-8BC6-4FB9-A58B-06AA50D3E57E}" srcOrd="0" destOrd="0" presId="urn:microsoft.com/office/officeart/2005/8/layout/vList2"/>
    <dgm:cxn modelId="{E7185349-6781-441C-8709-259F004D6646}" type="presOf" srcId="{F326F7B4-3B1C-42FE-AD51-0364FCD49CAD}" destId="{F097E479-DF88-4D40-A8DF-2C4F204E74D7}" srcOrd="0" destOrd="0" presId="urn:microsoft.com/office/officeart/2005/8/layout/vList2"/>
    <dgm:cxn modelId="{BC72117B-45BB-4D00-B536-4DFA2E2DEFE2}" srcId="{2B5E5136-A7F8-4A37-967E-4A572C932FE3}" destId="{F326F7B4-3B1C-42FE-AD51-0364FCD49CAD}" srcOrd="1" destOrd="0" parTransId="{CE43894C-1D4E-43CD-83EF-489134AA3B14}" sibTransId="{D7EB316E-E625-4E67-BBD5-2449114CF93E}"/>
    <dgm:cxn modelId="{1AAD2E3E-B154-499F-861E-C1E28F1770F5}" type="presOf" srcId="{8637FF7F-B2AC-434C-809E-CBA7611C2162}" destId="{259C819F-844E-4593-A991-F4FFDDE3095B}" srcOrd="0" destOrd="0" presId="urn:microsoft.com/office/officeart/2005/8/layout/vList2"/>
    <dgm:cxn modelId="{493D3DCF-AD7F-4011-8454-87866243A023}" srcId="{2B5E5136-A7F8-4A37-967E-4A572C932FE3}" destId="{4041355B-D87F-4EC6-9D07-54D1DD81317E}" srcOrd="2" destOrd="0" parTransId="{2C1A4ABA-6271-4DB3-AA95-15BEF17CE76D}" sibTransId="{57F437B4-1279-4832-A403-F3309DD23633}"/>
    <dgm:cxn modelId="{C59338E1-219C-40B3-B966-76E48B85F6C7}" srcId="{2B5E5136-A7F8-4A37-967E-4A572C932FE3}" destId="{8637FF7F-B2AC-434C-809E-CBA7611C2162}" srcOrd="0" destOrd="0" parTransId="{CA515496-B86C-43FE-94A1-CA627602997F}" sibTransId="{FB052AE3-025F-4D7E-9850-03AA3D7B268B}"/>
    <dgm:cxn modelId="{FD3D7CEB-F2F3-4001-B78B-DE988212887B}" type="presOf" srcId="{2B5E5136-A7F8-4A37-967E-4A572C932FE3}" destId="{D4A82200-540B-4ACE-8981-5AB0FF6DC996}" srcOrd="0" destOrd="0" presId="urn:microsoft.com/office/officeart/2005/8/layout/vList2"/>
    <dgm:cxn modelId="{F3E38381-801D-4192-ABC9-B96127812AE6}" type="presParOf" srcId="{D4A82200-540B-4ACE-8981-5AB0FF6DC996}" destId="{259C819F-844E-4593-A991-F4FFDDE3095B}" srcOrd="0" destOrd="0" presId="urn:microsoft.com/office/officeart/2005/8/layout/vList2"/>
    <dgm:cxn modelId="{22626984-F3FE-4FA9-BD86-C994313C58A1}" type="presParOf" srcId="{D4A82200-540B-4ACE-8981-5AB0FF6DC996}" destId="{4F53B939-A6BF-4E2D-B44B-34E3673352CA}" srcOrd="1" destOrd="0" presId="urn:microsoft.com/office/officeart/2005/8/layout/vList2"/>
    <dgm:cxn modelId="{1699E1A5-CB16-4180-A6E4-B05AF08D5CCB}" type="presParOf" srcId="{D4A82200-540B-4ACE-8981-5AB0FF6DC996}" destId="{F097E479-DF88-4D40-A8DF-2C4F204E74D7}" srcOrd="2" destOrd="0" presId="urn:microsoft.com/office/officeart/2005/8/layout/vList2"/>
    <dgm:cxn modelId="{1BE07240-3BBC-41A8-AE9A-935C05D53886}" type="presParOf" srcId="{D4A82200-540B-4ACE-8981-5AB0FF6DC996}" destId="{2727D0C2-4D7F-4B3C-AF66-78A722F09E19}" srcOrd="3" destOrd="0" presId="urn:microsoft.com/office/officeart/2005/8/layout/vList2"/>
    <dgm:cxn modelId="{F2443279-19D5-4862-8AF2-3BD5DC0797C4}" type="presParOf" srcId="{D4A82200-540B-4ACE-8981-5AB0FF6DC996}" destId="{0D091F90-8BC6-4FB9-A58B-06AA50D3E57E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7E47825-C313-44C5-8E83-761246BEBA5F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25427CAF-FAD9-406C-9017-56BF93CB3393}">
      <dgm:prSet/>
      <dgm:spPr/>
      <dgm:t>
        <a:bodyPr/>
        <a:lstStyle/>
        <a:p>
          <a:r>
            <a:rPr lang="en-US"/>
            <a:t>To develop a system for examiner to add examinee and generate automatic seat plan for exams in excel file. </a:t>
          </a:r>
        </a:p>
      </dgm:t>
    </dgm:pt>
    <dgm:pt modelId="{B2E25C96-CEF6-431D-A845-961F2ED1C5B1}" type="parTrans" cxnId="{A54A5277-4E88-4BC4-A39D-84B56C0FBA24}">
      <dgm:prSet/>
      <dgm:spPr/>
      <dgm:t>
        <a:bodyPr/>
        <a:lstStyle/>
        <a:p>
          <a:endParaRPr lang="en-US"/>
        </a:p>
      </dgm:t>
    </dgm:pt>
    <dgm:pt modelId="{EB8FB5F0-D53B-4220-AC97-C3AE888C3C70}" type="sibTrans" cxnId="{A54A5277-4E88-4BC4-A39D-84B56C0FBA24}">
      <dgm:prSet/>
      <dgm:spPr/>
      <dgm:t>
        <a:bodyPr/>
        <a:lstStyle/>
        <a:p>
          <a:endParaRPr lang="en-US"/>
        </a:p>
      </dgm:t>
    </dgm:pt>
    <dgm:pt modelId="{33666FF6-B0F4-49FB-9EE3-FAA34FE630EC}">
      <dgm:prSet/>
      <dgm:spPr/>
      <dgm:t>
        <a:bodyPr/>
        <a:lstStyle/>
        <a:p>
          <a:r>
            <a:rPr lang="en-US"/>
            <a:t>To reduce time and effort for examiner to make seat plan</a:t>
          </a:r>
        </a:p>
      </dgm:t>
    </dgm:pt>
    <dgm:pt modelId="{B0B11EBB-F730-47FE-8A9B-9B545D716DDB}" type="parTrans" cxnId="{745C1ABD-81F6-44FF-B4B0-98D77D70B97A}">
      <dgm:prSet/>
      <dgm:spPr/>
      <dgm:t>
        <a:bodyPr/>
        <a:lstStyle/>
        <a:p>
          <a:endParaRPr lang="en-US"/>
        </a:p>
      </dgm:t>
    </dgm:pt>
    <dgm:pt modelId="{8C0E3FD4-D294-41CD-B4E3-B00ECA2837ED}" type="sibTrans" cxnId="{745C1ABD-81F6-44FF-B4B0-98D77D70B97A}">
      <dgm:prSet/>
      <dgm:spPr/>
      <dgm:t>
        <a:bodyPr/>
        <a:lstStyle/>
        <a:p>
          <a:endParaRPr lang="en-US"/>
        </a:p>
      </dgm:t>
    </dgm:pt>
    <dgm:pt modelId="{51B113C2-D77F-4003-AB47-0418840E1594}">
      <dgm:prSet/>
      <dgm:spPr/>
      <dgm:t>
        <a:bodyPr/>
        <a:lstStyle/>
        <a:p>
          <a:r>
            <a:rPr lang="en-US"/>
            <a:t>To solve problem of manual Seat planning such as repetition of examinee and no seat for examinee.</a:t>
          </a:r>
        </a:p>
      </dgm:t>
    </dgm:pt>
    <dgm:pt modelId="{F2D11BDE-E6FF-4CC9-8BD6-37E821BE8137}" type="parTrans" cxnId="{5FFC03B4-1D61-4913-9656-F329FC0F13D6}">
      <dgm:prSet/>
      <dgm:spPr/>
      <dgm:t>
        <a:bodyPr/>
        <a:lstStyle/>
        <a:p>
          <a:endParaRPr lang="en-US"/>
        </a:p>
      </dgm:t>
    </dgm:pt>
    <dgm:pt modelId="{82EE62AF-0265-47FF-8CA5-7492209A75AF}" type="sibTrans" cxnId="{5FFC03B4-1D61-4913-9656-F329FC0F13D6}">
      <dgm:prSet/>
      <dgm:spPr/>
      <dgm:t>
        <a:bodyPr/>
        <a:lstStyle/>
        <a:p>
          <a:endParaRPr lang="en-US"/>
        </a:p>
      </dgm:t>
    </dgm:pt>
    <dgm:pt modelId="{57DCB6A4-ABAF-48B6-ACA3-56E1672045E9}" type="pres">
      <dgm:prSet presAssocID="{97E47825-C313-44C5-8E83-761246BEBA5F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F530193-5D61-431D-86F3-2E9FB094550E}" type="pres">
      <dgm:prSet presAssocID="{25427CAF-FAD9-406C-9017-56BF93CB3393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C53665E-A3A7-45A7-BDB8-90D20A21841E}" type="pres">
      <dgm:prSet presAssocID="{EB8FB5F0-D53B-4220-AC97-C3AE888C3C70}" presName="spacer" presStyleCnt="0"/>
      <dgm:spPr/>
    </dgm:pt>
    <dgm:pt modelId="{257C6FAD-437E-48DE-AD9B-2A456FFBD288}" type="pres">
      <dgm:prSet presAssocID="{33666FF6-B0F4-49FB-9EE3-FAA34FE630EC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13DC05E-C353-4B30-843A-9C96BA76AAF6}" type="pres">
      <dgm:prSet presAssocID="{8C0E3FD4-D294-41CD-B4E3-B00ECA2837ED}" presName="spacer" presStyleCnt="0"/>
      <dgm:spPr/>
    </dgm:pt>
    <dgm:pt modelId="{E767E312-85EB-4793-8569-6E6AA3FF0AF5}" type="pres">
      <dgm:prSet presAssocID="{51B113C2-D77F-4003-AB47-0418840E1594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45C1ABD-81F6-44FF-B4B0-98D77D70B97A}" srcId="{97E47825-C313-44C5-8E83-761246BEBA5F}" destId="{33666FF6-B0F4-49FB-9EE3-FAA34FE630EC}" srcOrd="1" destOrd="0" parTransId="{B0B11EBB-F730-47FE-8A9B-9B545D716DDB}" sibTransId="{8C0E3FD4-D294-41CD-B4E3-B00ECA2837ED}"/>
    <dgm:cxn modelId="{6CDD93C4-100C-4701-A86B-6B096F0E7B7A}" type="presOf" srcId="{33666FF6-B0F4-49FB-9EE3-FAA34FE630EC}" destId="{257C6FAD-437E-48DE-AD9B-2A456FFBD288}" srcOrd="0" destOrd="0" presId="urn:microsoft.com/office/officeart/2005/8/layout/vList2"/>
    <dgm:cxn modelId="{B2221281-CAE7-4AE2-BF8A-CFABDC0C68A2}" type="presOf" srcId="{51B113C2-D77F-4003-AB47-0418840E1594}" destId="{E767E312-85EB-4793-8569-6E6AA3FF0AF5}" srcOrd="0" destOrd="0" presId="urn:microsoft.com/office/officeart/2005/8/layout/vList2"/>
    <dgm:cxn modelId="{5FFC03B4-1D61-4913-9656-F329FC0F13D6}" srcId="{97E47825-C313-44C5-8E83-761246BEBA5F}" destId="{51B113C2-D77F-4003-AB47-0418840E1594}" srcOrd="2" destOrd="0" parTransId="{F2D11BDE-E6FF-4CC9-8BD6-37E821BE8137}" sibTransId="{82EE62AF-0265-47FF-8CA5-7492209A75AF}"/>
    <dgm:cxn modelId="{A54A5277-4E88-4BC4-A39D-84B56C0FBA24}" srcId="{97E47825-C313-44C5-8E83-761246BEBA5F}" destId="{25427CAF-FAD9-406C-9017-56BF93CB3393}" srcOrd="0" destOrd="0" parTransId="{B2E25C96-CEF6-431D-A845-961F2ED1C5B1}" sibTransId="{EB8FB5F0-D53B-4220-AC97-C3AE888C3C70}"/>
    <dgm:cxn modelId="{BE18D381-89BD-494D-96B6-4D1DEB6D6586}" type="presOf" srcId="{25427CAF-FAD9-406C-9017-56BF93CB3393}" destId="{3F530193-5D61-431D-86F3-2E9FB094550E}" srcOrd="0" destOrd="0" presId="urn:microsoft.com/office/officeart/2005/8/layout/vList2"/>
    <dgm:cxn modelId="{77001562-48F4-4F98-8155-703BCA2571AD}" type="presOf" srcId="{97E47825-C313-44C5-8E83-761246BEBA5F}" destId="{57DCB6A4-ABAF-48B6-ACA3-56E1672045E9}" srcOrd="0" destOrd="0" presId="urn:microsoft.com/office/officeart/2005/8/layout/vList2"/>
    <dgm:cxn modelId="{21A8F660-D81E-449F-BFC0-60EC9AF57563}" type="presParOf" srcId="{57DCB6A4-ABAF-48B6-ACA3-56E1672045E9}" destId="{3F530193-5D61-431D-86F3-2E9FB094550E}" srcOrd="0" destOrd="0" presId="urn:microsoft.com/office/officeart/2005/8/layout/vList2"/>
    <dgm:cxn modelId="{690CE8F0-A5BF-47A4-88C4-760F8393C312}" type="presParOf" srcId="{57DCB6A4-ABAF-48B6-ACA3-56E1672045E9}" destId="{9C53665E-A3A7-45A7-BDB8-90D20A21841E}" srcOrd="1" destOrd="0" presId="urn:microsoft.com/office/officeart/2005/8/layout/vList2"/>
    <dgm:cxn modelId="{25BD98E5-8C74-45BE-B93A-4E5626BCA3DD}" type="presParOf" srcId="{57DCB6A4-ABAF-48B6-ACA3-56E1672045E9}" destId="{257C6FAD-437E-48DE-AD9B-2A456FFBD288}" srcOrd="2" destOrd="0" presId="urn:microsoft.com/office/officeart/2005/8/layout/vList2"/>
    <dgm:cxn modelId="{899EC1B7-6A08-49ED-9972-156E5CB16BC6}" type="presParOf" srcId="{57DCB6A4-ABAF-48B6-ACA3-56E1672045E9}" destId="{A13DC05E-C353-4B30-843A-9C96BA76AAF6}" srcOrd="3" destOrd="0" presId="urn:microsoft.com/office/officeart/2005/8/layout/vList2"/>
    <dgm:cxn modelId="{210F92D5-8541-4B0A-A23C-D77739483FB1}" type="presParOf" srcId="{57DCB6A4-ABAF-48B6-ACA3-56E1672045E9}" destId="{E767E312-85EB-4793-8569-6E6AA3FF0AF5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5F8C8C7-98D2-48D3-93BB-E2951D6DD906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193987A4-B166-4E70-8A11-89A56403A4C9}">
      <dgm:prSet/>
      <dgm:spPr/>
      <dgm:t>
        <a:bodyPr/>
        <a:lstStyle/>
        <a:p>
          <a:r>
            <a:rPr lang="en-US"/>
            <a:t>This system is used for generating seat plan report automatically.</a:t>
          </a:r>
        </a:p>
      </dgm:t>
    </dgm:pt>
    <dgm:pt modelId="{0BFF50BC-F722-42A5-86E4-C1F208EB8864}" type="parTrans" cxnId="{1850DD78-4144-4635-A00D-E11E89F7FE78}">
      <dgm:prSet/>
      <dgm:spPr/>
      <dgm:t>
        <a:bodyPr/>
        <a:lstStyle/>
        <a:p>
          <a:endParaRPr lang="en-US"/>
        </a:p>
      </dgm:t>
    </dgm:pt>
    <dgm:pt modelId="{D9412127-DDD6-4A97-BFB3-EE27AB292CD1}" type="sibTrans" cxnId="{1850DD78-4144-4635-A00D-E11E89F7FE78}">
      <dgm:prSet/>
      <dgm:spPr/>
      <dgm:t>
        <a:bodyPr/>
        <a:lstStyle/>
        <a:p>
          <a:endParaRPr lang="en-US"/>
        </a:p>
      </dgm:t>
    </dgm:pt>
    <dgm:pt modelId="{EEE7D21A-1425-438F-AED6-3DA07F46FC62}">
      <dgm:prSet/>
      <dgm:spPr/>
      <dgm:t>
        <a:bodyPr/>
        <a:lstStyle/>
        <a:p>
          <a:r>
            <a:rPr lang="en-US"/>
            <a:t>System operation:</a:t>
          </a:r>
        </a:p>
      </dgm:t>
    </dgm:pt>
    <dgm:pt modelId="{0A171930-B8C9-431C-970B-862BEB95DD5F}" type="parTrans" cxnId="{CBC6686F-C5AD-4490-BFF4-1EF472F2EA4B}">
      <dgm:prSet/>
      <dgm:spPr/>
      <dgm:t>
        <a:bodyPr/>
        <a:lstStyle/>
        <a:p>
          <a:endParaRPr lang="en-US"/>
        </a:p>
      </dgm:t>
    </dgm:pt>
    <dgm:pt modelId="{BAC18DEC-AF42-4BB0-B81A-7CA67B08B240}" type="sibTrans" cxnId="{CBC6686F-C5AD-4490-BFF4-1EF472F2EA4B}">
      <dgm:prSet/>
      <dgm:spPr/>
      <dgm:t>
        <a:bodyPr/>
        <a:lstStyle/>
        <a:p>
          <a:endParaRPr lang="en-US"/>
        </a:p>
      </dgm:t>
    </dgm:pt>
    <dgm:pt modelId="{49B1AE74-4EDB-4C1A-856D-62784DA70FA0}">
      <dgm:prSet/>
      <dgm:spPr/>
      <dgm:t>
        <a:bodyPr/>
        <a:lstStyle/>
        <a:p>
          <a:r>
            <a:rPr lang="en-US"/>
            <a:t>Authentication for user </a:t>
          </a:r>
        </a:p>
      </dgm:t>
    </dgm:pt>
    <dgm:pt modelId="{FF4E3012-12B1-4B45-B277-F82A29AE3905}" type="parTrans" cxnId="{6BFD3C87-1666-484D-B0EF-B046A559375C}">
      <dgm:prSet/>
      <dgm:spPr/>
      <dgm:t>
        <a:bodyPr/>
        <a:lstStyle/>
        <a:p>
          <a:endParaRPr lang="en-US"/>
        </a:p>
      </dgm:t>
    </dgm:pt>
    <dgm:pt modelId="{0F3E3BBD-0E1E-4CCD-A37D-F3DC56F84380}" type="sibTrans" cxnId="{6BFD3C87-1666-484D-B0EF-B046A559375C}">
      <dgm:prSet/>
      <dgm:spPr/>
      <dgm:t>
        <a:bodyPr/>
        <a:lstStyle/>
        <a:p>
          <a:endParaRPr lang="en-US"/>
        </a:p>
      </dgm:t>
    </dgm:pt>
    <dgm:pt modelId="{B304756A-2CF5-4238-BC80-5B0DFFE1A42B}">
      <dgm:prSet/>
      <dgm:spPr/>
      <dgm:t>
        <a:bodyPr/>
        <a:lstStyle/>
        <a:p>
          <a:r>
            <a:rPr lang="en-US"/>
            <a:t>Add, delete, update student and room</a:t>
          </a:r>
        </a:p>
      </dgm:t>
    </dgm:pt>
    <dgm:pt modelId="{560B4C65-B0EB-40ED-B91D-1565773A1FC1}" type="parTrans" cxnId="{2D004F48-6C86-499D-BBF7-3FA74D2C9705}">
      <dgm:prSet/>
      <dgm:spPr/>
      <dgm:t>
        <a:bodyPr/>
        <a:lstStyle/>
        <a:p>
          <a:endParaRPr lang="en-US"/>
        </a:p>
      </dgm:t>
    </dgm:pt>
    <dgm:pt modelId="{96917A3A-7B14-4DBB-BCF0-530473D83BDC}" type="sibTrans" cxnId="{2D004F48-6C86-499D-BBF7-3FA74D2C9705}">
      <dgm:prSet/>
      <dgm:spPr/>
      <dgm:t>
        <a:bodyPr/>
        <a:lstStyle/>
        <a:p>
          <a:endParaRPr lang="en-US"/>
        </a:p>
      </dgm:t>
    </dgm:pt>
    <dgm:pt modelId="{C0E6FEC3-9564-41F6-877B-5FDEF1CE51EE}">
      <dgm:prSet/>
      <dgm:spPr/>
      <dgm:t>
        <a:bodyPr/>
        <a:lstStyle/>
        <a:p>
          <a:r>
            <a:rPr lang="en-US"/>
            <a:t>Generate Seat plan</a:t>
          </a:r>
        </a:p>
      </dgm:t>
    </dgm:pt>
    <dgm:pt modelId="{4C37C49F-9A2C-4C19-8803-11781DE557AC}" type="parTrans" cxnId="{67805F7D-8E30-494E-90B4-57178D94592B}">
      <dgm:prSet/>
      <dgm:spPr/>
      <dgm:t>
        <a:bodyPr/>
        <a:lstStyle/>
        <a:p>
          <a:endParaRPr lang="en-US"/>
        </a:p>
      </dgm:t>
    </dgm:pt>
    <dgm:pt modelId="{EB7701C7-E537-48AD-9B86-556BA36EE357}" type="sibTrans" cxnId="{67805F7D-8E30-494E-90B4-57178D94592B}">
      <dgm:prSet/>
      <dgm:spPr/>
      <dgm:t>
        <a:bodyPr/>
        <a:lstStyle/>
        <a:p>
          <a:endParaRPr lang="en-US"/>
        </a:p>
      </dgm:t>
    </dgm:pt>
    <dgm:pt modelId="{776478AC-8A67-4EC2-B644-02486A423CCB}">
      <dgm:prSet/>
      <dgm:spPr/>
      <dgm:t>
        <a:bodyPr/>
        <a:lstStyle/>
        <a:p>
          <a:r>
            <a:rPr lang="en-US"/>
            <a:t>Change password for user</a:t>
          </a:r>
        </a:p>
      </dgm:t>
    </dgm:pt>
    <dgm:pt modelId="{37286C46-9D67-4120-ACF2-0D8071144C06}" type="parTrans" cxnId="{BF83E061-D3C0-4DA8-86C5-9D4862D37DF2}">
      <dgm:prSet/>
      <dgm:spPr/>
      <dgm:t>
        <a:bodyPr/>
        <a:lstStyle/>
        <a:p>
          <a:endParaRPr lang="en-US"/>
        </a:p>
      </dgm:t>
    </dgm:pt>
    <dgm:pt modelId="{23420C0D-6FAB-41D3-89EB-0AFADD528FAC}" type="sibTrans" cxnId="{BF83E061-D3C0-4DA8-86C5-9D4862D37DF2}">
      <dgm:prSet/>
      <dgm:spPr/>
      <dgm:t>
        <a:bodyPr/>
        <a:lstStyle/>
        <a:p>
          <a:endParaRPr lang="en-US"/>
        </a:p>
      </dgm:t>
    </dgm:pt>
    <dgm:pt modelId="{F32EDA07-DE38-46AB-B116-A303C496142A}">
      <dgm:prSet/>
      <dgm:spPr/>
      <dgm:t>
        <a:bodyPr/>
        <a:lstStyle/>
        <a:p>
          <a:r>
            <a:rPr lang="en-US"/>
            <a:t>View generated file</a:t>
          </a:r>
        </a:p>
      </dgm:t>
    </dgm:pt>
    <dgm:pt modelId="{F053C5DF-6904-4658-9472-F442C42AAB4A}" type="parTrans" cxnId="{48961744-75A8-4F2E-99FE-0EB3C2CAC0F9}">
      <dgm:prSet/>
      <dgm:spPr/>
      <dgm:t>
        <a:bodyPr/>
        <a:lstStyle/>
        <a:p>
          <a:endParaRPr lang="en-US"/>
        </a:p>
      </dgm:t>
    </dgm:pt>
    <dgm:pt modelId="{BE65FBA2-3E12-4552-8961-8A8FD903451D}" type="sibTrans" cxnId="{48961744-75A8-4F2E-99FE-0EB3C2CAC0F9}">
      <dgm:prSet/>
      <dgm:spPr/>
      <dgm:t>
        <a:bodyPr/>
        <a:lstStyle/>
        <a:p>
          <a:endParaRPr lang="en-US"/>
        </a:p>
      </dgm:t>
    </dgm:pt>
    <dgm:pt modelId="{05CEF06E-6B0E-4863-8777-82008C248678}" type="pres">
      <dgm:prSet presAssocID="{75F8C8C7-98D2-48D3-93BB-E2951D6DD906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6436477-5B1A-40FC-83EE-88CEDE795883}" type="pres">
      <dgm:prSet presAssocID="{193987A4-B166-4E70-8A11-89A56403A4C9}" presName="parentText" presStyleLbl="node1" presStyleIdx="0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3C79E26-0F92-481A-BDDB-C5557D1556FD}" type="pres">
      <dgm:prSet presAssocID="{D9412127-DDD6-4A97-BFB3-EE27AB292CD1}" presName="spacer" presStyleCnt="0"/>
      <dgm:spPr/>
    </dgm:pt>
    <dgm:pt modelId="{EF3C1859-2C26-4A3E-A3E7-93875CFADFBC}" type="pres">
      <dgm:prSet presAssocID="{EEE7D21A-1425-438F-AED6-3DA07F46FC62}" presName="parentText" presStyleLbl="node1" presStyleIdx="1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57C6721-AFCA-4344-9646-75AD7EB55AA1}" type="pres">
      <dgm:prSet presAssocID="{EEE7D21A-1425-438F-AED6-3DA07F46FC62}" presName="childText" presStyleLbl="revTx" presStyleIdx="0" presStyleCnt="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FDB3C55-71FF-4E46-84EB-55DB9131A48F}" type="presOf" srcId="{193987A4-B166-4E70-8A11-89A56403A4C9}" destId="{46436477-5B1A-40FC-83EE-88CEDE795883}" srcOrd="0" destOrd="0" presId="urn:microsoft.com/office/officeart/2005/8/layout/vList2"/>
    <dgm:cxn modelId="{48961744-75A8-4F2E-99FE-0EB3C2CAC0F9}" srcId="{EEE7D21A-1425-438F-AED6-3DA07F46FC62}" destId="{F32EDA07-DE38-46AB-B116-A303C496142A}" srcOrd="4" destOrd="0" parTransId="{F053C5DF-6904-4658-9472-F442C42AAB4A}" sibTransId="{BE65FBA2-3E12-4552-8961-8A8FD903451D}"/>
    <dgm:cxn modelId="{27D42B73-B8A4-45E0-901A-082CCFB38276}" type="presOf" srcId="{75F8C8C7-98D2-48D3-93BB-E2951D6DD906}" destId="{05CEF06E-6B0E-4863-8777-82008C248678}" srcOrd="0" destOrd="0" presId="urn:microsoft.com/office/officeart/2005/8/layout/vList2"/>
    <dgm:cxn modelId="{CD602809-2903-4DDB-88A3-38666EC8495C}" type="presOf" srcId="{C0E6FEC3-9564-41F6-877B-5FDEF1CE51EE}" destId="{657C6721-AFCA-4344-9646-75AD7EB55AA1}" srcOrd="0" destOrd="2" presId="urn:microsoft.com/office/officeart/2005/8/layout/vList2"/>
    <dgm:cxn modelId="{1509E780-4726-41C2-A7DC-48C549A9AA02}" type="presOf" srcId="{49B1AE74-4EDB-4C1A-856D-62784DA70FA0}" destId="{657C6721-AFCA-4344-9646-75AD7EB55AA1}" srcOrd="0" destOrd="0" presId="urn:microsoft.com/office/officeart/2005/8/layout/vList2"/>
    <dgm:cxn modelId="{67805F7D-8E30-494E-90B4-57178D94592B}" srcId="{EEE7D21A-1425-438F-AED6-3DA07F46FC62}" destId="{C0E6FEC3-9564-41F6-877B-5FDEF1CE51EE}" srcOrd="2" destOrd="0" parTransId="{4C37C49F-9A2C-4C19-8803-11781DE557AC}" sibTransId="{EB7701C7-E537-48AD-9B86-556BA36EE357}"/>
    <dgm:cxn modelId="{79EB7FA7-B85B-40FE-A009-B2B4EDFC173B}" type="presOf" srcId="{B304756A-2CF5-4238-BC80-5B0DFFE1A42B}" destId="{657C6721-AFCA-4344-9646-75AD7EB55AA1}" srcOrd="0" destOrd="1" presId="urn:microsoft.com/office/officeart/2005/8/layout/vList2"/>
    <dgm:cxn modelId="{CBC6686F-C5AD-4490-BFF4-1EF472F2EA4B}" srcId="{75F8C8C7-98D2-48D3-93BB-E2951D6DD906}" destId="{EEE7D21A-1425-438F-AED6-3DA07F46FC62}" srcOrd="1" destOrd="0" parTransId="{0A171930-B8C9-431C-970B-862BEB95DD5F}" sibTransId="{BAC18DEC-AF42-4BB0-B81A-7CA67B08B240}"/>
    <dgm:cxn modelId="{BF83E061-D3C0-4DA8-86C5-9D4862D37DF2}" srcId="{EEE7D21A-1425-438F-AED6-3DA07F46FC62}" destId="{776478AC-8A67-4EC2-B644-02486A423CCB}" srcOrd="3" destOrd="0" parTransId="{37286C46-9D67-4120-ACF2-0D8071144C06}" sibTransId="{23420C0D-6FAB-41D3-89EB-0AFADD528FAC}"/>
    <dgm:cxn modelId="{1850DD78-4144-4635-A00D-E11E89F7FE78}" srcId="{75F8C8C7-98D2-48D3-93BB-E2951D6DD906}" destId="{193987A4-B166-4E70-8A11-89A56403A4C9}" srcOrd="0" destOrd="0" parTransId="{0BFF50BC-F722-42A5-86E4-C1F208EB8864}" sibTransId="{D9412127-DDD6-4A97-BFB3-EE27AB292CD1}"/>
    <dgm:cxn modelId="{51119279-A529-4661-82ED-EC22498C39AD}" type="presOf" srcId="{EEE7D21A-1425-438F-AED6-3DA07F46FC62}" destId="{EF3C1859-2C26-4A3E-A3E7-93875CFADFBC}" srcOrd="0" destOrd="0" presId="urn:microsoft.com/office/officeart/2005/8/layout/vList2"/>
    <dgm:cxn modelId="{2D004F48-6C86-499D-BBF7-3FA74D2C9705}" srcId="{EEE7D21A-1425-438F-AED6-3DA07F46FC62}" destId="{B304756A-2CF5-4238-BC80-5B0DFFE1A42B}" srcOrd="1" destOrd="0" parTransId="{560B4C65-B0EB-40ED-B91D-1565773A1FC1}" sibTransId="{96917A3A-7B14-4DBB-BCF0-530473D83BDC}"/>
    <dgm:cxn modelId="{40B73E68-29D1-4557-B5E7-D32FADFDB05E}" type="presOf" srcId="{F32EDA07-DE38-46AB-B116-A303C496142A}" destId="{657C6721-AFCA-4344-9646-75AD7EB55AA1}" srcOrd="0" destOrd="4" presId="urn:microsoft.com/office/officeart/2005/8/layout/vList2"/>
    <dgm:cxn modelId="{85568094-D854-4E66-8C1C-FAB104C9D5EF}" type="presOf" srcId="{776478AC-8A67-4EC2-B644-02486A423CCB}" destId="{657C6721-AFCA-4344-9646-75AD7EB55AA1}" srcOrd="0" destOrd="3" presId="urn:microsoft.com/office/officeart/2005/8/layout/vList2"/>
    <dgm:cxn modelId="{6BFD3C87-1666-484D-B0EF-B046A559375C}" srcId="{EEE7D21A-1425-438F-AED6-3DA07F46FC62}" destId="{49B1AE74-4EDB-4C1A-856D-62784DA70FA0}" srcOrd="0" destOrd="0" parTransId="{FF4E3012-12B1-4B45-B277-F82A29AE3905}" sibTransId="{0F3E3BBD-0E1E-4CCD-A37D-F3DC56F84380}"/>
    <dgm:cxn modelId="{F53DA26C-4D3D-4C26-9F5B-B09F5E408EBB}" type="presParOf" srcId="{05CEF06E-6B0E-4863-8777-82008C248678}" destId="{46436477-5B1A-40FC-83EE-88CEDE795883}" srcOrd="0" destOrd="0" presId="urn:microsoft.com/office/officeart/2005/8/layout/vList2"/>
    <dgm:cxn modelId="{3BFBC1B1-1D13-4073-8E60-6FB1FFBCDBDC}" type="presParOf" srcId="{05CEF06E-6B0E-4863-8777-82008C248678}" destId="{B3C79E26-0F92-481A-BDDB-C5557D1556FD}" srcOrd="1" destOrd="0" presId="urn:microsoft.com/office/officeart/2005/8/layout/vList2"/>
    <dgm:cxn modelId="{2C858BD9-F5DD-4BD7-84BB-F77B26B5D182}" type="presParOf" srcId="{05CEF06E-6B0E-4863-8777-82008C248678}" destId="{EF3C1859-2C26-4A3E-A3E7-93875CFADFBC}" srcOrd="2" destOrd="0" presId="urn:microsoft.com/office/officeart/2005/8/layout/vList2"/>
    <dgm:cxn modelId="{19AEE001-1181-4F52-9EA1-3D7042833A85}" type="presParOf" srcId="{05CEF06E-6B0E-4863-8777-82008C248678}" destId="{657C6721-AFCA-4344-9646-75AD7EB55AA1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D81D22C-D5AC-4989-A2A6-46630FCD6661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5" csCatId="colorful" phldr="1"/>
      <dgm:spPr/>
      <dgm:t>
        <a:bodyPr/>
        <a:lstStyle/>
        <a:p>
          <a:endParaRPr lang="en-US"/>
        </a:p>
      </dgm:t>
    </dgm:pt>
    <dgm:pt modelId="{0C12CC40-B698-4A35-B463-4C39354CD17C}">
      <dgm:prSet/>
      <dgm:spPr/>
      <dgm:t>
        <a:bodyPr/>
        <a:lstStyle/>
        <a:p>
          <a:r>
            <a:rPr lang="en-US"/>
            <a:t>IntelliJ Idea IDE for java</a:t>
          </a:r>
        </a:p>
      </dgm:t>
    </dgm:pt>
    <dgm:pt modelId="{B8937F1D-85FE-4374-AC29-369DFEE26E4F}" type="parTrans" cxnId="{85B5AC61-2356-457E-884F-2928187D2C8F}">
      <dgm:prSet/>
      <dgm:spPr/>
      <dgm:t>
        <a:bodyPr/>
        <a:lstStyle/>
        <a:p>
          <a:endParaRPr lang="en-US"/>
        </a:p>
      </dgm:t>
    </dgm:pt>
    <dgm:pt modelId="{0B04DF8B-3BC0-445F-89A7-382C35D50A37}" type="sibTrans" cxnId="{85B5AC61-2356-457E-884F-2928187D2C8F}">
      <dgm:prSet/>
      <dgm:spPr/>
      <dgm:t>
        <a:bodyPr/>
        <a:lstStyle/>
        <a:p>
          <a:endParaRPr lang="en-US"/>
        </a:p>
      </dgm:t>
    </dgm:pt>
    <dgm:pt modelId="{931E5CEC-43F5-4B61-8BD2-511B51255D40}">
      <dgm:prSet/>
      <dgm:spPr/>
      <dgm:t>
        <a:bodyPr/>
        <a:lstStyle/>
        <a:p>
          <a:r>
            <a:rPr lang="en-US"/>
            <a:t>XAMPP for MySQL and server</a:t>
          </a:r>
        </a:p>
      </dgm:t>
    </dgm:pt>
    <dgm:pt modelId="{F803DC57-652D-48AC-BF54-53365D997071}" type="parTrans" cxnId="{DE2DA7CB-CE22-4D4F-881D-FC8840A68C61}">
      <dgm:prSet/>
      <dgm:spPr/>
      <dgm:t>
        <a:bodyPr/>
        <a:lstStyle/>
        <a:p>
          <a:endParaRPr lang="en-US"/>
        </a:p>
      </dgm:t>
    </dgm:pt>
    <dgm:pt modelId="{8505381A-E021-46D4-AA40-833E2B850FC3}" type="sibTrans" cxnId="{DE2DA7CB-CE22-4D4F-881D-FC8840A68C61}">
      <dgm:prSet/>
      <dgm:spPr/>
      <dgm:t>
        <a:bodyPr/>
        <a:lstStyle/>
        <a:p>
          <a:endParaRPr lang="en-US"/>
        </a:p>
      </dgm:t>
    </dgm:pt>
    <dgm:pt modelId="{A1722702-5E96-4FAE-ACED-9A576BEF72FC}">
      <dgm:prSet/>
      <dgm:spPr/>
      <dgm:t>
        <a:bodyPr/>
        <a:lstStyle/>
        <a:p>
          <a:r>
            <a:rPr lang="en-US"/>
            <a:t>DBforge mysql studio for dummy data</a:t>
          </a:r>
        </a:p>
      </dgm:t>
    </dgm:pt>
    <dgm:pt modelId="{DB31952D-7AC4-4C22-9B65-0E342BAB42A1}" type="parTrans" cxnId="{58C8417B-EB2C-477E-BECF-0F8FF0AE9426}">
      <dgm:prSet/>
      <dgm:spPr/>
      <dgm:t>
        <a:bodyPr/>
        <a:lstStyle/>
        <a:p>
          <a:endParaRPr lang="en-US"/>
        </a:p>
      </dgm:t>
    </dgm:pt>
    <dgm:pt modelId="{52EBC8BB-B4F6-445F-B9E2-E05F5A614EC0}" type="sibTrans" cxnId="{58C8417B-EB2C-477E-BECF-0F8FF0AE9426}">
      <dgm:prSet/>
      <dgm:spPr/>
      <dgm:t>
        <a:bodyPr/>
        <a:lstStyle/>
        <a:p>
          <a:endParaRPr lang="en-US"/>
        </a:p>
      </dgm:t>
    </dgm:pt>
    <dgm:pt modelId="{6346B17A-1113-4231-A616-9457ABA652D6}" type="pres">
      <dgm:prSet presAssocID="{3D81D22C-D5AC-4989-A2A6-46630FCD6661}" presName="root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EBCD7F1-F910-4275-9CBE-85A788029E87}" type="pres">
      <dgm:prSet presAssocID="{0C12CC40-B698-4A35-B463-4C39354CD17C}" presName="compNode" presStyleCnt="0"/>
      <dgm:spPr/>
    </dgm:pt>
    <dgm:pt modelId="{5ED24F3F-011F-448A-B6F6-E94B64F12020}" type="pres">
      <dgm:prSet presAssocID="{0C12CC40-B698-4A35-B463-4C39354CD17C}" presName="bgRect" presStyleLbl="bgShp" presStyleIdx="0" presStyleCnt="3"/>
      <dgm:spPr/>
    </dgm:pt>
    <dgm:pt modelId="{95589650-193F-4074-9342-51E26B34CD7F}" type="pres">
      <dgm:prSet presAssocID="{0C12CC40-B698-4A35-B463-4C39354CD17C}" presName="iconRect" presStyleLbl="node1" presStyleIdx="0" presStyleCnt="3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2"/>
              </a:ext>
            </a:extLst>
          </a:blip>
          <a:stretch>
            <a:fillRect/>
          </a:stretch>
        </a:blipFill>
        <a:ln>
          <a:noFill/>
        </a:ln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descr="Lightbulb"/>
        </a:ext>
      </dgm:extLst>
    </dgm:pt>
    <dgm:pt modelId="{3B31B8C2-B3D8-413C-A6E7-6BDB2D02F8E1}" type="pres">
      <dgm:prSet presAssocID="{0C12CC40-B698-4A35-B463-4C39354CD17C}" presName="spaceRect" presStyleCnt="0"/>
      <dgm:spPr/>
    </dgm:pt>
    <dgm:pt modelId="{A3E9FC8F-90C9-4790-BDA3-A607A9E6EFEA}" type="pres">
      <dgm:prSet presAssocID="{0C12CC40-B698-4A35-B463-4C39354CD17C}" presName="parTx" presStyleLbl="revTx" presStyleIdx="0" presStyleCnt="3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51D208A2-D1F0-4A1B-9EF1-F38C400C11C8}" type="pres">
      <dgm:prSet presAssocID="{0B04DF8B-3BC0-445F-89A7-382C35D50A37}" presName="sibTrans" presStyleCnt="0"/>
      <dgm:spPr/>
    </dgm:pt>
    <dgm:pt modelId="{10E5A9A2-1EBC-4E93-8493-659349374A54}" type="pres">
      <dgm:prSet presAssocID="{931E5CEC-43F5-4B61-8BD2-511B51255D40}" presName="compNode" presStyleCnt="0"/>
      <dgm:spPr/>
    </dgm:pt>
    <dgm:pt modelId="{C5EE615E-7F77-4359-9977-10697C346BDE}" type="pres">
      <dgm:prSet presAssocID="{931E5CEC-43F5-4B61-8BD2-511B51255D40}" presName="bgRect" presStyleLbl="bgShp" presStyleIdx="1" presStyleCnt="3"/>
      <dgm:spPr/>
    </dgm:pt>
    <dgm:pt modelId="{7EC40240-0B67-4B36-AF93-EED8F6F077C6}" type="pres">
      <dgm:prSet presAssocID="{931E5CEC-43F5-4B61-8BD2-511B51255D40}" presName="iconRect" presStyleLbl="node1" presStyleIdx="1" presStyleCnt="3"/>
      <dgm:spPr>
        <a:blipFill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a:blipFill>
        <a:ln>
          <a:noFill/>
        </a:ln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descr="Monitor"/>
        </a:ext>
      </dgm:extLst>
    </dgm:pt>
    <dgm:pt modelId="{7DB02D42-250C-45C5-A8E3-57D7E9226CF3}" type="pres">
      <dgm:prSet presAssocID="{931E5CEC-43F5-4B61-8BD2-511B51255D40}" presName="spaceRect" presStyleCnt="0"/>
      <dgm:spPr/>
    </dgm:pt>
    <dgm:pt modelId="{AB16B631-F338-4FC7-9760-06F3D02C3356}" type="pres">
      <dgm:prSet presAssocID="{931E5CEC-43F5-4B61-8BD2-511B51255D40}" presName="parTx" presStyleLbl="revTx" presStyleIdx="1" presStyleCnt="3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830E8917-F41F-4E8E-B38C-057718A0705A}" type="pres">
      <dgm:prSet presAssocID="{8505381A-E021-46D4-AA40-833E2B850FC3}" presName="sibTrans" presStyleCnt="0"/>
      <dgm:spPr/>
    </dgm:pt>
    <dgm:pt modelId="{8899EC1E-7F3C-441F-82EB-3F4266431F6B}" type="pres">
      <dgm:prSet presAssocID="{A1722702-5E96-4FAE-ACED-9A576BEF72FC}" presName="compNode" presStyleCnt="0"/>
      <dgm:spPr/>
    </dgm:pt>
    <dgm:pt modelId="{450BF11D-9428-4385-9195-DE359B7B463F}" type="pres">
      <dgm:prSet presAssocID="{A1722702-5E96-4FAE-ACED-9A576BEF72FC}" presName="bgRect" presStyleLbl="bgShp" presStyleIdx="2" presStyleCnt="3"/>
      <dgm:spPr/>
    </dgm:pt>
    <dgm:pt modelId="{F28F590F-4BBE-430B-95C7-47446AB07B8E}" type="pres">
      <dgm:prSet presAssocID="{A1722702-5E96-4FAE-ACED-9A576BEF72FC}" presName="iconRect" presStyleLbl="node1" presStyleIdx="2" presStyleCnt="3"/>
      <dgm:spPr>
        <a:blipFill>
          <a:blip xmlns:r="http://schemas.openxmlformats.org/officeDocument/2006/relationships"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a:blipFill>
        <a:ln>
          <a:noFill/>
        </a:ln>
      </dgm:spPr>
      <dgm:t>
        <a:bodyPr/>
        <a:lstStyle/>
        <a:p>
          <a:endParaRPr lang="en-US"/>
        </a:p>
      </dgm:t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3ABF6D5D-BD02-4145-92A0-037019FDA49A}" type="pres">
      <dgm:prSet presAssocID="{A1722702-5E96-4FAE-ACED-9A576BEF72FC}" presName="spaceRect" presStyleCnt="0"/>
      <dgm:spPr/>
    </dgm:pt>
    <dgm:pt modelId="{6CE3CAE8-D5FB-4B85-B5FA-759539A5D05C}" type="pres">
      <dgm:prSet presAssocID="{A1722702-5E96-4FAE-ACED-9A576BEF72FC}" presName="parTx" presStyleLbl="revTx" presStyleIdx="2" presStyleCnt="3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</dgm:ptLst>
  <dgm:cxnLst>
    <dgm:cxn modelId="{58C8417B-EB2C-477E-BECF-0F8FF0AE9426}" srcId="{3D81D22C-D5AC-4989-A2A6-46630FCD6661}" destId="{A1722702-5E96-4FAE-ACED-9A576BEF72FC}" srcOrd="2" destOrd="0" parTransId="{DB31952D-7AC4-4C22-9B65-0E342BAB42A1}" sibTransId="{52EBC8BB-B4F6-445F-B9E2-E05F5A614EC0}"/>
    <dgm:cxn modelId="{C7919ACF-3961-4E04-BCD8-AF5A5153689C}" type="presOf" srcId="{931E5CEC-43F5-4B61-8BD2-511B51255D40}" destId="{AB16B631-F338-4FC7-9760-06F3D02C3356}" srcOrd="0" destOrd="0" presId="urn:microsoft.com/office/officeart/2018/2/layout/IconVerticalSolidList"/>
    <dgm:cxn modelId="{85B5AC61-2356-457E-884F-2928187D2C8F}" srcId="{3D81D22C-D5AC-4989-A2A6-46630FCD6661}" destId="{0C12CC40-B698-4A35-B463-4C39354CD17C}" srcOrd="0" destOrd="0" parTransId="{B8937F1D-85FE-4374-AC29-369DFEE26E4F}" sibTransId="{0B04DF8B-3BC0-445F-89A7-382C35D50A37}"/>
    <dgm:cxn modelId="{3C19DF4A-A6A7-452C-80AE-177DEEDB4D25}" type="presOf" srcId="{3D81D22C-D5AC-4989-A2A6-46630FCD6661}" destId="{6346B17A-1113-4231-A616-9457ABA652D6}" srcOrd="0" destOrd="0" presId="urn:microsoft.com/office/officeart/2018/2/layout/IconVerticalSolidList"/>
    <dgm:cxn modelId="{DE2DA7CB-CE22-4D4F-881D-FC8840A68C61}" srcId="{3D81D22C-D5AC-4989-A2A6-46630FCD6661}" destId="{931E5CEC-43F5-4B61-8BD2-511B51255D40}" srcOrd="1" destOrd="0" parTransId="{F803DC57-652D-48AC-BF54-53365D997071}" sibTransId="{8505381A-E021-46D4-AA40-833E2B850FC3}"/>
    <dgm:cxn modelId="{82BF275A-5703-4AD9-A5EF-4AB4DC3F0B73}" type="presOf" srcId="{A1722702-5E96-4FAE-ACED-9A576BEF72FC}" destId="{6CE3CAE8-D5FB-4B85-B5FA-759539A5D05C}" srcOrd="0" destOrd="0" presId="urn:microsoft.com/office/officeart/2018/2/layout/IconVerticalSolidList"/>
    <dgm:cxn modelId="{4CADAFAF-90D5-4F53-B3DA-B15A7C8F5496}" type="presOf" srcId="{0C12CC40-B698-4A35-B463-4C39354CD17C}" destId="{A3E9FC8F-90C9-4790-BDA3-A607A9E6EFEA}" srcOrd="0" destOrd="0" presId="urn:microsoft.com/office/officeart/2018/2/layout/IconVerticalSolidList"/>
    <dgm:cxn modelId="{03ABE8A4-86CB-4F24-9D18-6D2681D21FA9}" type="presParOf" srcId="{6346B17A-1113-4231-A616-9457ABA652D6}" destId="{CEBCD7F1-F910-4275-9CBE-85A788029E87}" srcOrd="0" destOrd="0" presId="urn:microsoft.com/office/officeart/2018/2/layout/IconVerticalSolidList"/>
    <dgm:cxn modelId="{7E8090E1-A677-450E-A065-B4D077F91043}" type="presParOf" srcId="{CEBCD7F1-F910-4275-9CBE-85A788029E87}" destId="{5ED24F3F-011F-448A-B6F6-E94B64F12020}" srcOrd="0" destOrd="0" presId="urn:microsoft.com/office/officeart/2018/2/layout/IconVerticalSolidList"/>
    <dgm:cxn modelId="{C64C409E-DEBA-48E1-8500-7001C3449CB0}" type="presParOf" srcId="{CEBCD7F1-F910-4275-9CBE-85A788029E87}" destId="{95589650-193F-4074-9342-51E26B34CD7F}" srcOrd="1" destOrd="0" presId="urn:microsoft.com/office/officeart/2018/2/layout/IconVerticalSolidList"/>
    <dgm:cxn modelId="{CA45483C-615A-44C6-97D3-A11311C13A35}" type="presParOf" srcId="{CEBCD7F1-F910-4275-9CBE-85A788029E87}" destId="{3B31B8C2-B3D8-413C-A6E7-6BDB2D02F8E1}" srcOrd="2" destOrd="0" presId="urn:microsoft.com/office/officeart/2018/2/layout/IconVerticalSolidList"/>
    <dgm:cxn modelId="{45433CE1-B3D9-4A4B-B61B-B86A17EEAC10}" type="presParOf" srcId="{CEBCD7F1-F910-4275-9CBE-85A788029E87}" destId="{A3E9FC8F-90C9-4790-BDA3-A607A9E6EFEA}" srcOrd="3" destOrd="0" presId="urn:microsoft.com/office/officeart/2018/2/layout/IconVerticalSolidList"/>
    <dgm:cxn modelId="{FF325B14-AF9A-4320-8E11-72CB7616C2E3}" type="presParOf" srcId="{6346B17A-1113-4231-A616-9457ABA652D6}" destId="{51D208A2-D1F0-4A1B-9EF1-F38C400C11C8}" srcOrd="1" destOrd="0" presId="urn:microsoft.com/office/officeart/2018/2/layout/IconVerticalSolidList"/>
    <dgm:cxn modelId="{8D2E3400-8BCE-4006-95F6-01BE93CCF088}" type="presParOf" srcId="{6346B17A-1113-4231-A616-9457ABA652D6}" destId="{10E5A9A2-1EBC-4E93-8493-659349374A54}" srcOrd="2" destOrd="0" presId="urn:microsoft.com/office/officeart/2018/2/layout/IconVerticalSolidList"/>
    <dgm:cxn modelId="{DD28A075-C511-4A1F-B883-8D1056418DCC}" type="presParOf" srcId="{10E5A9A2-1EBC-4E93-8493-659349374A54}" destId="{C5EE615E-7F77-4359-9977-10697C346BDE}" srcOrd="0" destOrd="0" presId="urn:microsoft.com/office/officeart/2018/2/layout/IconVerticalSolidList"/>
    <dgm:cxn modelId="{522EDFE4-CE4A-4629-8CB8-64F80C12872A}" type="presParOf" srcId="{10E5A9A2-1EBC-4E93-8493-659349374A54}" destId="{7EC40240-0B67-4B36-AF93-EED8F6F077C6}" srcOrd="1" destOrd="0" presId="urn:microsoft.com/office/officeart/2018/2/layout/IconVerticalSolidList"/>
    <dgm:cxn modelId="{36BD3C07-53DB-4EDF-8A12-9EF580712113}" type="presParOf" srcId="{10E5A9A2-1EBC-4E93-8493-659349374A54}" destId="{7DB02D42-250C-45C5-A8E3-57D7E9226CF3}" srcOrd="2" destOrd="0" presId="urn:microsoft.com/office/officeart/2018/2/layout/IconVerticalSolidList"/>
    <dgm:cxn modelId="{23843C78-AE9C-4283-9471-DCDCD6BF0896}" type="presParOf" srcId="{10E5A9A2-1EBC-4E93-8493-659349374A54}" destId="{AB16B631-F338-4FC7-9760-06F3D02C3356}" srcOrd="3" destOrd="0" presId="urn:microsoft.com/office/officeart/2018/2/layout/IconVerticalSolidList"/>
    <dgm:cxn modelId="{C525F2AD-E398-41EB-AA08-A2BF54456D22}" type="presParOf" srcId="{6346B17A-1113-4231-A616-9457ABA652D6}" destId="{830E8917-F41F-4E8E-B38C-057718A0705A}" srcOrd="3" destOrd="0" presId="urn:microsoft.com/office/officeart/2018/2/layout/IconVerticalSolidList"/>
    <dgm:cxn modelId="{388EE014-3BDE-47A2-9B8A-5F80BD3F26F8}" type="presParOf" srcId="{6346B17A-1113-4231-A616-9457ABA652D6}" destId="{8899EC1E-7F3C-441F-82EB-3F4266431F6B}" srcOrd="4" destOrd="0" presId="urn:microsoft.com/office/officeart/2018/2/layout/IconVerticalSolidList"/>
    <dgm:cxn modelId="{AD2993C6-54BE-41A8-B950-97423D51217C}" type="presParOf" srcId="{8899EC1E-7F3C-441F-82EB-3F4266431F6B}" destId="{450BF11D-9428-4385-9195-DE359B7B463F}" srcOrd="0" destOrd="0" presId="urn:microsoft.com/office/officeart/2018/2/layout/IconVerticalSolidList"/>
    <dgm:cxn modelId="{748E4B15-DC1B-43A6-936F-AAD57B9F4FEF}" type="presParOf" srcId="{8899EC1E-7F3C-441F-82EB-3F4266431F6B}" destId="{F28F590F-4BBE-430B-95C7-47446AB07B8E}" srcOrd="1" destOrd="0" presId="urn:microsoft.com/office/officeart/2018/2/layout/IconVerticalSolidList"/>
    <dgm:cxn modelId="{B7E82D8E-6F61-49AA-9154-77D0134B5CE7}" type="presParOf" srcId="{8899EC1E-7F3C-441F-82EB-3F4266431F6B}" destId="{3ABF6D5D-BD02-4145-92A0-037019FDA49A}" srcOrd="2" destOrd="0" presId="urn:microsoft.com/office/officeart/2018/2/layout/IconVerticalSolidList"/>
    <dgm:cxn modelId="{996B5628-09DD-46F6-B97E-F0C5D2DA2F86}" type="presParOf" srcId="{8899EC1E-7F3C-441F-82EB-3F4266431F6B}" destId="{6CE3CAE8-D5FB-4B85-B5FA-759539A5D05C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B4515A9D-9A7D-4130-89BD-A254B92B3964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DE1AD27C-792A-4F61-BCB7-036ED06635C5}">
      <dgm:prSet/>
      <dgm:spPr/>
      <dgm:t>
        <a:bodyPr/>
        <a:lstStyle/>
        <a:p>
          <a:r>
            <a:rPr lang="en-US"/>
            <a:t>No feature added for elective courses</a:t>
          </a:r>
        </a:p>
      </dgm:t>
    </dgm:pt>
    <dgm:pt modelId="{394AD95A-DE82-4D5F-A06A-5588BA2F60CA}" type="parTrans" cxnId="{96796C0A-1C34-4213-9D32-6FBEF90782B9}">
      <dgm:prSet/>
      <dgm:spPr/>
      <dgm:t>
        <a:bodyPr/>
        <a:lstStyle/>
        <a:p>
          <a:endParaRPr lang="en-US"/>
        </a:p>
      </dgm:t>
    </dgm:pt>
    <dgm:pt modelId="{9F754ED6-404C-41D3-A02B-34284DF27587}" type="sibTrans" cxnId="{96796C0A-1C34-4213-9D32-6FBEF90782B9}">
      <dgm:prSet/>
      <dgm:spPr/>
      <dgm:t>
        <a:bodyPr/>
        <a:lstStyle/>
        <a:p>
          <a:endParaRPr lang="en-US"/>
        </a:p>
      </dgm:t>
    </dgm:pt>
    <dgm:pt modelId="{C3A76021-8652-4CB6-AB48-53D7AD47D5B9}">
      <dgm:prSet/>
      <dgm:spPr/>
      <dgm:t>
        <a:bodyPr/>
        <a:lstStyle/>
        <a:p>
          <a:r>
            <a:rPr lang="en-US"/>
            <a:t>You cannot update room name and no of column.</a:t>
          </a:r>
        </a:p>
      </dgm:t>
    </dgm:pt>
    <dgm:pt modelId="{3F950FBB-C574-47B3-8883-DDADAC836005}" type="parTrans" cxnId="{1434DF74-44B0-4D2B-9AC2-5444F7A141D1}">
      <dgm:prSet/>
      <dgm:spPr/>
      <dgm:t>
        <a:bodyPr/>
        <a:lstStyle/>
        <a:p>
          <a:endParaRPr lang="en-US"/>
        </a:p>
      </dgm:t>
    </dgm:pt>
    <dgm:pt modelId="{BBFF0994-4C65-4E72-A071-C7D4F85EEF8E}" type="sibTrans" cxnId="{1434DF74-44B0-4D2B-9AC2-5444F7A141D1}">
      <dgm:prSet/>
      <dgm:spPr/>
      <dgm:t>
        <a:bodyPr/>
        <a:lstStyle/>
        <a:p>
          <a:endParaRPr lang="en-US"/>
        </a:p>
      </dgm:t>
    </dgm:pt>
    <dgm:pt modelId="{394C191A-C6B4-452B-B2BD-AC11A0685BD6}">
      <dgm:prSet/>
      <dgm:spPr/>
      <dgm:t>
        <a:bodyPr/>
        <a:lstStyle/>
        <a:p>
          <a:r>
            <a:rPr lang="en-US"/>
            <a:t>If selected room exceeds no of student, then also new sheet will be created in the excel file.</a:t>
          </a:r>
        </a:p>
      </dgm:t>
    </dgm:pt>
    <dgm:pt modelId="{0B0710FC-13DE-4AFC-885E-9194BF1D2345}" type="parTrans" cxnId="{263E9802-22B8-4484-9F61-C4A132ACA63A}">
      <dgm:prSet/>
      <dgm:spPr/>
      <dgm:t>
        <a:bodyPr/>
        <a:lstStyle/>
        <a:p>
          <a:endParaRPr lang="en-US"/>
        </a:p>
      </dgm:t>
    </dgm:pt>
    <dgm:pt modelId="{ED506605-3983-4388-BA68-40E8C4DF83C5}" type="sibTrans" cxnId="{263E9802-22B8-4484-9F61-C4A132ACA63A}">
      <dgm:prSet/>
      <dgm:spPr/>
      <dgm:t>
        <a:bodyPr/>
        <a:lstStyle/>
        <a:p>
          <a:endParaRPr lang="en-US"/>
        </a:p>
      </dgm:t>
    </dgm:pt>
    <dgm:pt modelId="{9D7C4C7D-3C05-48C7-B1C5-33D3A90DFD02}">
      <dgm:prSet/>
      <dgm:spPr/>
      <dgm:t>
        <a:bodyPr/>
        <a:lstStyle/>
        <a:p>
          <a:r>
            <a:rPr lang="en-US"/>
            <a:t>No record of student in which room, seat is allocated for them.</a:t>
          </a:r>
        </a:p>
      </dgm:t>
    </dgm:pt>
    <dgm:pt modelId="{4AA729DD-C2E4-43D1-A4F8-CF0370A8C029}" type="parTrans" cxnId="{F05668B0-0487-4A05-8E8D-D35175813E65}">
      <dgm:prSet/>
      <dgm:spPr/>
      <dgm:t>
        <a:bodyPr/>
        <a:lstStyle/>
        <a:p>
          <a:endParaRPr lang="en-US"/>
        </a:p>
      </dgm:t>
    </dgm:pt>
    <dgm:pt modelId="{C0773010-6519-401E-9E37-69E62F70BE55}" type="sibTrans" cxnId="{F05668B0-0487-4A05-8E8D-D35175813E65}">
      <dgm:prSet/>
      <dgm:spPr/>
      <dgm:t>
        <a:bodyPr/>
        <a:lstStyle/>
        <a:p>
          <a:endParaRPr lang="en-US"/>
        </a:p>
      </dgm:t>
    </dgm:pt>
    <dgm:pt modelId="{B66929E4-82B7-4164-BC0E-F3F9F676E00B}" type="pres">
      <dgm:prSet presAssocID="{B4515A9D-9A7D-4130-89BD-A254B92B3964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6D31D4F-F7BD-4E1E-B634-8B0531A5A346}" type="pres">
      <dgm:prSet presAssocID="{DE1AD27C-792A-4F61-BCB7-036ED06635C5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D97C766-AD6F-44F3-AB6C-274550BF5328}" type="pres">
      <dgm:prSet presAssocID="{9F754ED6-404C-41D3-A02B-34284DF27587}" presName="spacer" presStyleCnt="0"/>
      <dgm:spPr/>
    </dgm:pt>
    <dgm:pt modelId="{3B2B5B3C-8B0B-494A-A11A-D763F00E1215}" type="pres">
      <dgm:prSet presAssocID="{C3A76021-8652-4CB6-AB48-53D7AD47D5B9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0315636-D8A0-406A-B553-EDF9C7F601EC}" type="pres">
      <dgm:prSet presAssocID="{BBFF0994-4C65-4E72-A071-C7D4F85EEF8E}" presName="spacer" presStyleCnt="0"/>
      <dgm:spPr/>
    </dgm:pt>
    <dgm:pt modelId="{EED41F7A-1403-40FD-B7E4-5EA1557FE877}" type="pres">
      <dgm:prSet presAssocID="{394C191A-C6B4-452B-B2BD-AC11A0685BD6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BDACB01-619D-44BA-A8E3-F1454457BAFF}" type="pres">
      <dgm:prSet presAssocID="{ED506605-3983-4388-BA68-40E8C4DF83C5}" presName="spacer" presStyleCnt="0"/>
      <dgm:spPr/>
    </dgm:pt>
    <dgm:pt modelId="{C53B0BD8-8F00-40A5-B462-EFA41DA08DE8}" type="pres">
      <dgm:prSet presAssocID="{9D7C4C7D-3C05-48C7-B1C5-33D3A90DFD02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11A9F95-2CB6-420F-AEC9-8A7A89D71246}" type="presOf" srcId="{DE1AD27C-792A-4F61-BCB7-036ED06635C5}" destId="{C6D31D4F-F7BD-4E1E-B634-8B0531A5A346}" srcOrd="0" destOrd="0" presId="urn:microsoft.com/office/officeart/2005/8/layout/vList2"/>
    <dgm:cxn modelId="{1434DF74-44B0-4D2B-9AC2-5444F7A141D1}" srcId="{B4515A9D-9A7D-4130-89BD-A254B92B3964}" destId="{C3A76021-8652-4CB6-AB48-53D7AD47D5B9}" srcOrd="1" destOrd="0" parTransId="{3F950FBB-C574-47B3-8883-DDADAC836005}" sibTransId="{BBFF0994-4C65-4E72-A071-C7D4F85EEF8E}"/>
    <dgm:cxn modelId="{0AE6BB5F-1A51-4C6D-9FCD-CC7E07BE962E}" type="presOf" srcId="{9D7C4C7D-3C05-48C7-B1C5-33D3A90DFD02}" destId="{C53B0BD8-8F00-40A5-B462-EFA41DA08DE8}" srcOrd="0" destOrd="0" presId="urn:microsoft.com/office/officeart/2005/8/layout/vList2"/>
    <dgm:cxn modelId="{96796C0A-1C34-4213-9D32-6FBEF90782B9}" srcId="{B4515A9D-9A7D-4130-89BD-A254B92B3964}" destId="{DE1AD27C-792A-4F61-BCB7-036ED06635C5}" srcOrd="0" destOrd="0" parTransId="{394AD95A-DE82-4D5F-A06A-5588BA2F60CA}" sibTransId="{9F754ED6-404C-41D3-A02B-34284DF27587}"/>
    <dgm:cxn modelId="{263E9802-22B8-4484-9F61-C4A132ACA63A}" srcId="{B4515A9D-9A7D-4130-89BD-A254B92B3964}" destId="{394C191A-C6B4-452B-B2BD-AC11A0685BD6}" srcOrd="2" destOrd="0" parTransId="{0B0710FC-13DE-4AFC-885E-9194BF1D2345}" sibTransId="{ED506605-3983-4388-BA68-40E8C4DF83C5}"/>
    <dgm:cxn modelId="{D7E0C970-D16A-461A-B1CA-3EC0AE584FA8}" type="presOf" srcId="{C3A76021-8652-4CB6-AB48-53D7AD47D5B9}" destId="{3B2B5B3C-8B0B-494A-A11A-D763F00E1215}" srcOrd="0" destOrd="0" presId="urn:microsoft.com/office/officeart/2005/8/layout/vList2"/>
    <dgm:cxn modelId="{F05668B0-0487-4A05-8E8D-D35175813E65}" srcId="{B4515A9D-9A7D-4130-89BD-A254B92B3964}" destId="{9D7C4C7D-3C05-48C7-B1C5-33D3A90DFD02}" srcOrd="3" destOrd="0" parTransId="{4AA729DD-C2E4-43D1-A4F8-CF0370A8C029}" sibTransId="{C0773010-6519-401E-9E37-69E62F70BE55}"/>
    <dgm:cxn modelId="{D0C125F5-F68C-47FC-9407-71753364B9DB}" type="presOf" srcId="{394C191A-C6B4-452B-B2BD-AC11A0685BD6}" destId="{EED41F7A-1403-40FD-B7E4-5EA1557FE877}" srcOrd="0" destOrd="0" presId="urn:microsoft.com/office/officeart/2005/8/layout/vList2"/>
    <dgm:cxn modelId="{E78A603F-AB5A-415D-9F1E-86928AAA671F}" type="presOf" srcId="{B4515A9D-9A7D-4130-89BD-A254B92B3964}" destId="{B66929E4-82B7-4164-BC0E-F3F9F676E00B}" srcOrd="0" destOrd="0" presId="urn:microsoft.com/office/officeart/2005/8/layout/vList2"/>
    <dgm:cxn modelId="{9631839B-93F5-421B-9302-367C018C3F34}" type="presParOf" srcId="{B66929E4-82B7-4164-BC0E-F3F9F676E00B}" destId="{C6D31D4F-F7BD-4E1E-B634-8B0531A5A346}" srcOrd="0" destOrd="0" presId="urn:microsoft.com/office/officeart/2005/8/layout/vList2"/>
    <dgm:cxn modelId="{8810EE37-316E-47B8-83D4-2654F9CF9E26}" type="presParOf" srcId="{B66929E4-82B7-4164-BC0E-F3F9F676E00B}" destId="{ED97C766-AD6F-44F3-AB6C-274550BF5328}" srcOrd="1" destOrd="0" presId="urn:microsoft.com/office/officeart/2005/8/layout/vList2"/>
    <dgm:cxn modelId="{B77144AE-144A-479D-B0E8-89EC43AA6817}" type="presParOf" srcId="{B66929E4-82B7-4164-BC0E-F3F9F676E00B}" destId="{3B2B5B3C-8B0B-494A-A11A-D763F00E1215}" srcOrd="2" destOrd="0" presId="urn:microsoft.com/office/officeart/2005/8/layout/vList2"/>
    <dgm:cxn modelId="{07986C50-1EFD-49FE-AC2B-6F596107326E}" type="presParOf" srcId="{B66929E4-82B7-4164-BC0E-F3F9F676E00B}" destId="{50315636-D8A0-406A-B553-EDF9C7F601EC}" srcOrd="3" destOrd="0" presId="urn:microsoft.com/office/officeart/2005/8/layout/vList2"/>
    <dgm:cxn modelId="{3AD16158-C695-40E1-B937-B234638E4942}" type="presParOf" srcId="{B66929E4-82B7-4164-BC0E-F3F9F676E00B}" destId="{EED41F7A-1403-40FD-B7E4-5EA1557FE877}" srcOrd="4" destOrd="0" presId="urn:microsoft.com/office/officeart/2005/8/layout/vList2"/>
    <dgm:cxn modelId="{765CFBD9-AAB4-4938-A85F-FF5FC2660BB3}" type="presParOf" srcId="{B66929E4-82B7-4164-BC0E-F3F9F676E00B}" destId="{8BDACB01-619D-44BA-A8E3-F1454457BAFF}" srcOrd="5" destOrd="0" presId="urn:microsoft.com/office/officeart/2005/8/layout/vList2"/>
    <dgm:cxn modelId="{E82D9A25-0322-42FE-8378-B99BBEA0D58D}" type="presParOf" srcId="{B66929E4-82B7-4164-BC0E-F3F9F676E00B}" destId="{C53B0BD8-8F00-40A5-B462-EFA41DA08DE8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46AC037A-F3B4-497F-984A-1A2EE4691A90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D4E652D1-348F-456F-A028-F0AC12E611D6}">
      <dgm:prSet/>
      <dgm:spPr/>
      <dgm:t>
        <a:bodyPr/>
        <a:lstStyle/>
        <a:p>
          <a:r>
            <a:rPr lang="en-US"/>
            <a:t>The project 'Seat planner'  is use for computerizing seat plan generation for exams.</a:t>
          </a:r>
        </a:p>
      </dgm:t>
    </dgm:pt>
    <dgm:pt modelId="{75B5A0A3-E1E4-46A6-8CC8-A6F1896FDDC0}" type="parTrans" cxnId="{42607002-CA75-4845-BF5D-EE56BC6D4010}">
      <dgm:prSet/>
      <dgm:spPr/>
      <dgm:t>
        <a:bodyPr/>
        <a:lstStyle/>
        <a:p>
          <a:endParaRPr lang="en-US"/>
        </a:p>
      </dgm:t>
    </dgm:pt>
    <dgm:pt modelId="{8E56DB8D-E883-45D7-AC77-B02D3C4141C7}" type="sibTrans" cxnId="{42607002-CA75-4845-BF5D-EE56BC6D4010}">
      <dgm:prSet/>
      <dgm:spPr/>
      <dgm:t>
        <a:bodyPr/>
        <a:lstStyle/>
        <a:p>
          <a:endParaRPr lang="en-US"/>
        </a:p>
      </dgm:t>
    </dgm:pt>
    <dgm:pt modelId="{AABA48E5-CF3A-46CA-8940-33E44080A06E}">
      <dgm:prSet/>
      <dgm:spPr/>
      <dgm:t>
        <a:bodyPr/>
        <a:lstStyle/>
        <a:p>
          <a:r>
            <a:rPr lang="en-US"/>
            <a:t>This project includes all the activity related to seat plan generation.</a:t>
          </a:r>
        </a:p>
      </dgm:t>
    </dgm:pt>
    <dgm:pt modelId="{8CE02D1E-7024-4BA4-AF3A-DA44E699D94A}" type="parTrans" cxnId="{745CD0D7-C428-4D97-8B82-ADE156EBB0B6}">
      <dgm:prSet/>
      <dgm:spPr/>
      <dgm:t>
        <a:bodyPr/>
        <a:lstStyle/>
        <a:p>
          <a:endParaRPr lang="en-US"/>
        </a:p>
      </dgm:t>
    </dgm:pt>
    <dgm:pt modelId="{DC356962-3E44-400A-8802-5286DF116521}" type="sibTrans" cxnId="{745CD0D7-C428-4D97-8B82-ADE156EBB0B6}">
      <dgm:prSet/>
      <dgm:spPr/>
      <dgm:t>
        <a:bodyPr/>
        <a:lstStyle/>
        <a:p>
          <a:endParaRPr lang="en-US"/>
        </a:p>
      </dgm:t>
    </dgm:pt>
    <dgm:pt modelId="{88E32ABC-14D0-4C46-AEB7-28B547B62E07}">
      <dgm:prSet/>
      <dgm:spPr/>
      <dgm:t>
        <a:bodyPr/>
        <a:lstStyle/>
        <a:p>
          <a:r>
            <a:rPr lang="en-US"/>
            <a:t>This Project results in reduction of manpower &amp; workload on staff.</a:t>
          </a:r>
        </a:p>
      </dgm:t>
    </dgm:pt>
    <dgm:pt modelId="{E135CEF9-287A-4207-A02F-476D1773D1EF}" type="parTrans" cxnId="{A981C4D7-3E95-4862-B139-7A62BB2DA319}">
      <dgm:prSet/>
      <dgm:spPr/>
      <dgm:t>
        <a:bodyPr/>
        <a:lstStyle/>
        <a:p>
          <a:endParaRPr lang="en-US"/>
        </a:p>
      </dgm:t>
    </dgm:pt>
    <dgm:pt modelId="{30FA43E9-B903-4AE6-8031-4297B27DD624}" type="sibTrans" cxnId="{A981C4D7-3E95-4862-B139-7A62BB2DA319}">
      <dgm:prSet/>
      <dgm:spPr/>
      <dgm:t>
        <a:bodyPr/>
        <a:lstStyle/>
        <a:p>
          <a:endParaRPr lang="en-US"/>
        </a:p>
      </dgm:t>
    </dgm:pt>
    <dgm:pt modelId="{6650AD9F-2EA5-4F9E-AEC6-0ED4B280321E}">
      <dgm:prSet/>
      <dgm:spPr/>
      <dgm:t>
        <a:bodyPr/>
        <a:lstStyle/>
        <a:p>
          <a:r>
            <a:rPr lang="en-US"/>
            <a:t>This project benefits all the educational institutes by reducing the complexity involved while allocating examination rooms for the students</a:t>
          </a:r>
        </a:p>
      </dgm:t>
    </dgm:pt>
    <dgm:pt modelId="{69BCEE3B-A209-4CF7-AC01-AACA2E6A40A9}" type="parTrans" cxnId="{F69FE196-494A-46D5-B1D8-CF2B72385F4D}">
      <dgm:prSet/>
      <dgm:spPr/>
      <dgm:t>
        <a:bodyPr/>
        <a:lstStyle/>
        <a:p>
          <a:endParaRPr lang="en-US"/>
        </a:p>
      </dgm:t>
    </dgm:pt>
    <dgm:pt modelId="{A21B68F0-99B6-428B-9B68-B2F977A1CA5A}" type="sibTrans" cxnId="{F69FE196-494A-46D5-B1D8-CF2B72385F4D}">
      <dgm:prSet/>
      <dgm:spPr/>
      <dgm:t>
        <a:bodyPr/>
        <a:lstStyle/>
        <a:p>
          <a:endParaRPr lang="en-US"/>
        </a:p>
      </dgm:t>
    </dgm:pt>
    <dgm:pt modelId="{2287A3FE-1F73-4FF9-994E-3527A175DB49}" type="pres">
      <dgm:prSet presAssocID="{46AC037A-F3B4-497F-984A-1A2EE4691A90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E6B7854-C6E7-4955-AB31-F2422424D450}" type="pres">
      <dgm:prSet presAssocID="{D4E652D1-348F-456F-A028-F0AC12E611D6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91FD6D7-561A-42DA-98B5-014FD094D5F9}" type="pres">
      <dgm:prSet presAssocID="{8E56DB8D-E883-45D7-AC77-B02D3C4141C7}" presName="spacer" presStyleCnt="0"/>
      <dgm:spPr/>
    </dgm:pt>
    <dgm:pt modelId="{3A05A958-17A2-4D17-973C-BD6DE6386336}" type="pres">
      <dgm:prSet presAssocID="{AABA48E5-CF3A-46CA-8940-33E44080A06E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3A54464-12F1-4066-B557-CB2132F123E9}" type="pres">
      <dgm:prSet presAssocID="{DC356962-3E44-400A-8802-5286DF116521}" presName="spacer" presStyleCnt="0"/>
      <dgm:spPr/>
    </dgm:pt>
    <dgm:pt modelId="{3C4F43D1-CF84-40C4-B49A-09355A7DCEDE}" type="pres">
      <dgm:prSet presAssocID="{88E32ABC-14D0-4C46-AEB7-28B547B62E07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A2D5282-9564-46D2-B61B-D014369F5070}" type="pres">
      <dgm:prSet presAssocID="{30FA43E9-B903-4AE6-8031-4297B27DD624}" presName="spacer" presStyleCnt="0"/>
      <dgm:spPr/>
    </dgm:pt>
    <dgm:pt modelId="{85EBF258-B6F1-48D2-A5F2-0D24469A8951}" type="pres">
      <dgm:prSet presAssocID="{6650AD9F-2EA5-4F9E-AEC6-0ED4B280321E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2607002-CA75-4845-BF5D-EE56BC6D4010}" srcId="{46AC037A-F3B4-497F-984A-1A2EE4691A90}" destId="{D4E652D1-348F-456F-A028-F0AC12E611D6}" srcOrd="0" destOrd="0" parTransId="{75B5A0A3-E1E4-46A6-8CC8-A6F1896FDDC0}" sibTransId="{8E56DB8D-E883-45D7-AC77-B02D3C4141C7}"/>
    <dgm:cxn modelId="{F69FE196-494A-46D5-B1D8-CF2B72385F4D}" srcId="{46AC037A-F3B4-497F-984A-1A2EE4691A90}" destId="{6650AD9F-2EA5-4F9E-AEC6-0ED4B280321E}" srcOrd="3" destOrd="0" parTransId="{69BCEE3B-A209-4CF7-AC01-AACA2E6A40A9}" sibTransId="{A21B68F0-99B6-428B-9B68-B2F977A1CA5A}"/>
    <dgm:cxn modelId="{DB6C2733-A0D5-4025-9A13-984D0566DB99}" type="presOf" srcId="{46AC037A-F3B4-497F-984A-1A2EE4691A90}" destId="{2287A3FE-1F73-4FF9-994E-3527A175DB49}" srcOrd="0" destOrd="0" presId="urn:microsoft.com/office/officeart/2005/8/layout/vList2"/>
    <dgm:cxn modelId="{370AEA59-E6B8-493C-AEAB-40770501A832}" type="presOf" srcId="{AABA48E5-CF3A-46CA-8940-33E44080A06E}" destId="{3A05A958-17A2-4D17-973C-BD6DE6386336}" srcOrd="0" destOrd="0" presId="urn:microsoft.com/office/officeart/2005/8/layout/vList2"/>
    <dgm:cxn modelId="{A981C4D7-3E95-4862-B139-7A62BB2DA319}" srcId="{46AC037A-F3B4-497F-984A-1A2EE4691A90}" destId="{88E32ABC-14D0-4C46-AEB7-28B547B62E07}" srcOrd="2" destOrd="0" parTransId="{E135CEF9-287A-4207-A02F-476D1773D1EF}" sibTransId="{30FA43E9-B903-4AE6-8031-4297B27DD624}"/>
    <dgm:cxn modelId="{AA61974C-C31E-4C42-B368-0617DBA4C97B}" type="presOf" srcId="{6650AD9F-2EA5-4F9E-AEC6-0ED4B280321E}" destId="{85EBF258-B6F1-48D2-A5F2-0D24469A8951}" srcOrd="0" destOrd="0" presId="urn:microsoft.com/office/officeart/2005/8/layout/vList2"/>
    <dgm:cxn modelId="{1BFDE218-24A8-4F3D-98CA-82154E62EC0A}" type="presOf" srcId="{88E32ABC-14D0-4C46-AEB7-28B547B62E07}" destId="{3C4F43D1-CF84-40C4-B49A-09355A7DCEDE}" srcOrd="0" destOrd="0" presId="urn:microsoft.com/office/officeart/2005/8/layout/vList2"/>
    <dgm:cxn modelId="{336AB4EA-0B4F-40DF-9A96-5392743FEA19}" type="presOf" srcId="{D4E652D1-348F-456F-A028-F0AC12E611D6}" destId="{CE6B7854-C6E7-4955-AB31-F2422424D450}" srcOrd="0" destOrd="0" presId="urn:microsoft.com/office/officeart/2005/8/layout/vList2"/>
    <dgm:cxn modelId="{745CD0D7-C428-4D97-8B82-ADE156EBB0B6}" srcId="{46AC037A-F3B4-497F-984A-1A2EE4691A90}" destId="{AABA48E5-CF3A-46CA-8940-33E44080A06E}" srcOrd="1" destOrd="0" parTransId="{8CE02D1E-7024-4BA4-AF3A-DA44E699D94A}" sibTransId="{DC356962-3E44-400A-8802-5286DF116521}"/>
    <dgm:cxn modelId="{7E9C3FEE-258E-47C7-BAC1-7C4D9AF0ED6B}" type="presParOf" srcId="{2287A3FE-1F73-4FF9-994E-3527A175DB49}" destId="{CE6B7854-C6E7-4955-AB31-F2422424D450}" srcOrd="0" destOrd="0" presId="urn:microsoft.com/office/officeart/2005/8/layout/vList2"/>
    <dgm:cxn modelId="{3E803402-92E8-49A4-8639-2D7A606838A4}" type="presParOf" srcId="{2287A3FE-1F73-4FF9-994E-3527A175DB49}" destId="{C91FD6D7-561A-42DA-98B5-014FD094D5F9}" srcOrd="1" destOrd="0" presId="urn:microsoft.com/office/officeart/2005/8/layout/vList2"/>
    <dgm:cxn modelId="{459BF120-2EBD-4F26-B4F9-E24434F1375D}" type="presParOf" srcId="{2287A3FE-1F73-4FF9-994E-3527A175DB49}" destId="{3A05A958-17A2-4D17-973C-BD6DE6386336}" srcOrd="2" destOrd="0" presId="urn:microsoft.com/office/officeart/2005/8/layout/vList2"/>
    <dgm:cxn modelId="{D9256229-321B-4CB6-A43B-A43D86E2DEBB}" type="presParOf" srcId="{2287A3FE-1F73-4FF9-994E-3527A175DB49}" destId="{03A54464-12F1-4066-B557-CB2132F123E9}" srcOrd="3" destOrd="0" presId="urn:microsoft.com/office/officeart/2005/8/layout/vList2"/>
    <dgm:cxn modelId="{42C4A26B-BF5C-4203-B466-54CB79A1AF71}" type="presParOf" srcId="{2287A3FE-1F73-4FF9-994E-3527A175DB49}" destId="{3C4F43D1-CF84-40C4-B49A-09355A7DCEDE}" srcOrd="4" destOrd="0" presId="urn:microsoft.com/office/officeart/2005/8/layout/vList2"/>
    <dgm:cxn modelId="{05D5EF8D-D78D-4914-8FBF-ECAFA6E3273E}" type="presParOf" srcId="{2287A3FE-1F73-4FF9-994E-3527A175DB49}" destId="{9A2D5282-9564-46D2-B61B-D014369F5070}" srcOrd="5" destOrd="0" presId="urn:microsoft.com/office/officeart/2005/8/layout/vList2"/>
    <dgm:cxn modelId="{08905E5E-26EA-4BE3-8847-4BC00A1FB6FF}" type="presParOf" srcId="{2287A3FE-1F73-4FF9-994E-3527A175DB49}" destId="{85EBF258-B6F1-48D2-A5F2-0D24469A8951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366782-03F2-4736-8DD9-A4F984B32BF4}">
      <dsp:nvSpPr>
        <dsp:cNvPr id="0" name=""/>
        <dsp:cNvSpPr/>
      </dsp:nvSpPr>
      <dsp:spPr>
        <a:xfrm>
          <a:off x="0" y="628838"/>
          <a:ext cx="6900512" cy="2094592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/>
            <a:t>Seat  planner is the</a:t>
          </a:r>
          <a:r>
            <a:rPr lang="en-US" sz="3100" b="1" kern="1200"/>
            <a:t> </a:t>
          </a:r>
          <a:r>
            <a:rPr lang="en-US" sz="3100" kern="1200"/>
            <a:t>automatic seat allocating software for examination.</a:t>
          </a:r>
        </a:p>
      </dsp:txBody>
      <dsp:txXfrm>
        <a:off x="102250" y="731088"/>
        <a:ext cx="6696012" cy="1890092"/>
      </dsp:txXfrm>
    </dsp:sp>
    <dsp:sp modelId="{7575FBCF-4C9B-4806-8442-9E8EB244D6C1}">
      <dsp:nvSpPr>
        <dsp:cNvPr id="0" name=""/>
        <dsp:cNvSpPr/>
      </dsp:nvSpPr>
      <dsp:spPr>
        <a:xfrm>
          <a:off x="0" y="2812710"/>
          <a:ext cx="6900512" cy="2094592"/>
        </a:xfrm>
        <a:prstGeom prst="roundRect">
          <a:avLst/>
        </a:prstGeom>
        <a:solidFill>
          <a:schemeClr val="accent2">
            <a:hueOff val="-2449550"/>
            <a:satOff val="-11314"/>
            <a:lumOff val="-235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/>
            <a:t>It selects examinee randomly  from database, allocates a seat and generate report in excel.</a:t>
          </a:r>
        </a:p>
      </dsp:txBody>
      <dsp:txXfrm>
        <a:off x="102250" y="2914960"/>
        <a:ext cx="6696012" cy="189009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59C819F-844E-4593-A991-F4FFDDE3095B}">
      <dsp:nvSpPr>
        <dsp:cNvPr id="0" name=""/>
        <dsp:cNvSpPr/>
      </dsp:nvSpPr>
      <dsp:spPr>
        <a:xfrm>
          <a:off x="0" y="11865"/>
          <a:ext cx="6900512" cy="174915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5260" tIns="175260" rIns="175260" bIns="175260" numCol="1" spcCol="1270" anchor="ctr" anchorCtr="0">
          <a:noAutofit/>
        </a:bodyPr>
        <a:lstStyle/>
        <a:p>
          <a:pPr lvl="0" algn="l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600" kern="1200"/>
            <a:t>Repetition </a:t>
          </a:r>
          <a:r>
            <a:rPr lang="en-US" sz="4600" kern="1200" dirty="0"/>
            <a:t>of Examinee</a:t>
          </a:r>
        </a:p>
      </dsp:txBody>
      <dsp:txXfrm>
        <a:off x="85386" y="97251"/>
        <a:ext cx="6729740" cy="1578378"/>
      </dsp:txXfrm>
    </dsp:sp>
    <dsp:sp modelId="{F097E479-DF88-4D40-A8DF-2C4F204E74D7}">
      <dsp:nvSpPr>
        <dsp:cNvPr id="0" name=""/>
        <dsp:cNvSpPr/>
      </dsp:nvSpPr>
      <dsp:spPr>
        <a:xfrm>
          <a:off x="0" y="1893495"/>
          <a:ext cx="6900512" cy="1749150"/>
        </a:xfrm>
        <a:prstGeom prst="roundRect">
          <a:avLst/>
        </a:prstGeom>
        <a:solidFill>
          <a:schemeClr val="accent5">
            <a:hueOff val="8704932"/>
            <a:satOff val="3846"/>
            <a:lumOff val="-421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5260" tIns="175260" rIns="175260" bIns="175260" numCol="1" spcCol="1270" anchor="ctr" anchorCtr="0">
          <a:noAutofit/>
        </a:bodyPr>
        <a:lstStyle/>
        <a:p>
          <a:pPr lvl="0" algn="l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600" kern="1200" dirty="0"/>
            <a:t>Forgot to allocate seat for examinee</a:t>
          </a:r>
        </a:p>
      </dsp:txBody>
      <dsp:txXfrm>
        <a:off x="85386" y="1978881"/>
        <a:ext cx="6729740" cy="1578378"/>
      </dsp:txXfrm>
    </dsp:sp>
    <dsp:sp modelId="{0D091F90-8BC6-4FB9-A58B-06AA50D3E57E}">
      <dsp:nvSpPr>
        <dsp:cNvPr id="0" name=""/>
        <dsp:cNvSpPr/>
      </dsp:nvSpPr>
      <dsp:spPr>
        <a:xfrm>
          <a:off x="0" y="3775125"/>
          <a:ext cx="6900512" cy="1749150"/>
        </a:xfrm>
        <a:prstGeom prst="roundRect">
          <a:avLst/>
        </a:prstGeom>
        <a:solidFill>
          <a:schemeClr val="accent5">
            <a:hueOff val="17409864"/>
            <a:satOff val="7692"/>
            <a:lumOff val="-843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5260" tIns="175260" rIns="175260" bIns="175260" numCol="1" spcCol="1270" anchor="ctr" anchorCtr="0">
          <a:noAutofit/>
        </a:bodyPr>
        <a:lstStyle/>
        <a:p>
          <a:pPr lvl="0" algn="l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600" kern="1200" dirty="0"/>
            <a:t>Needs lots of time and effort</a:t>
          </a:r>
        </a:p>
      </dsp:txBody>
      <dsp:txXfrm>
        <a:off x="85386" y="3860511"/>
        <a:ext cx="6729740" cy="157837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530193-5D61-431D-86F3-2E9FB094550E}">
      <dsp:nvSpPr>
        <dsp:cNvPr id="0" name=""/>
        <dsp:cNvSpPr/>
      </dsp:nvSpPr>
      <dsp:spPr>
        <a:xfrm>
          <a:off x="0" y="312420"/>
          <a:ext cx="6900512" cy="157950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/>
            <a:t>To develop a system for examiner to add examinee and generate automatic seat plan for exams in excel file. </a:t>
          </a:r>
        </a:p>
      </dsp:txBody>
      <dsp:txXfrm>
        <a:off x="77105" y="389525"/>
        <a:ext cx="6746302" cy="1425290"/>
      </dsp:txXfrm>
    </dsp:sp>
    <dsp:sp modelId="{257C6FAD-437E-48DE-AD9B-2A456FFBD288}">
      <dsp:nvSpPr>
        <dsp:cNvPr id="0" name=""/>
        <dsp:cNvSpPr/>
      </dsp:nvSpPr>
      <dsp:spPr>
        <a:xfrm>
          <a:off x="0" y="1978320"/>
          <a:ext cx="6900512" cy="1579500"/>
        </a:xfrm>
        <a:prstGeom prst="roundRect">
          <a:avLst/>
        </a:prstGeom>
        <a:solidFill>
          <a:schemeClr val="accent5">
            <a:hueOff val="8704932"/>
            <a:satOff val="3846"/>
            <a:lumOff val="-421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/>
            <a:t>To reduce time and effort for examiner to make seat plan</a:t>
          </a:r>
        </a:p>
      </dsp:txBody>
      <dsp:txXfrm>
        <a:off x="77105" y="2055425"/>
        <a:ext cx="6746302" cy="1425290"/>
      </dsp:txXfrm>
    </dsp:sp>
    <dsp:sp modelId="{E767E312-85EB-4793-8569-6E6AA3FF0AF5}">
      <dsp:nvSpPr>
        <dsp:cNvPr id="0" name=""/>
        <dsp:cNvSpPr/>
      </dsp:nvSpPr>
      <dsp:spPr>
        <a:xfrm>
          <a:off x="0" y="3644220"/>
          <a:ext cx="6900512" cy="1579500"/>
        </a:xfrm>
        <a:prstGeom prst="roundRect">
          <a:avLst/>
        </a:prstGeom>
        <a:solidFill>
          <a:schemeClr val="accent5">
            <a:hueOff val="17409864"/>
            <a:satOff val="7692"/>
            <a:lumOff val="-843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/>
            <a:t>To solve problem of manual Seat planning such as repetition of examinee and no seat for examinee.</a:t>
          </a:r>
        </a:p>
      </dsp:txBody>
      <dsp:txXfrm>
        <a:off x="77105" y="3721325"/>
        <a:ext cx="6746302" cy="142529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6436477-5B1A-40FC-83EE-88CEDE795883}">
      <dsp:nvSpPr>
        <dsp:cNvPr id="0" name=""/>
        <dsp:cNvSpPr/>
      </dsp:nvSpPr>
      <dsp:spPr>
        <a:xfrm>
          <a:off x="0" y="387615"/>
          <a:ext cx="6900512" cy="12741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/>
            <a:t>This system is used for generating seat plan report automatically.</a:t>
          </a:r>
        </a:p>
      </dsp:txBody>
      <dsp:txXfrm>
        <a:off x="62198" y="449813"/>
        <a:ext cx="6776116" cy="1149734"/>
      </dsp:txXfrm>
    </dsp:sp>
    <dsp:sp modelId="{EF3C1859-2C26-4A3E-A3E7-93875CFADFBC}">
      <dsp:nvSpPr>
        <dsp:cNvPr id="0" name=""/>
        <dsp:cNvSpPr/>
      </dsp:nvSpPr>
      <dsp:spPr>
        <a:xfrm>
          <a:off x="0" y="1756785"/>
          <a:ext cx="6900512" cy="1274130"/>
        </a:xfrm>
        <a:prstGeom prst="roundRect">
          <a:avLst/>
        </a:prstGeom>
        <a:solidFill>
          <a:schemeClr val="accent2">
            <a:hueOff val="-2449550"/>
            <a:satOff val="-11314"/>
            <a:lumOff val="-235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lvl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/>
            <a:t>System operation:</a:t>
          </a:r>
        </a:p>
      </dsp:txBody>
      <dsp:txXfrm>
        <a:off x="62198" y="1818983"/>
        <a:ext cx="6776116" cy="1149734"/>
      </dsp:txXfrm>
    </dsp:sp>
    <dsp:sp modelId="{657C6721-AFCA-4344-9646-75AD7EB55AA1}">
      <dsp:nvSpPr>
        <dsp:cNvPr id="0" name=""/>
        <dsp:cNvSpPr/>
      </dsp:nvSpPr>
      <dsp:spPr>
        <a:xfrm>
          <a:off x="0" y="3030915"/>
          <a:ext cx="6900512" cy="21176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9091" tIns="41910" rIns="234696" bIns="41910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600" kern="1200"/>
            <a:t>Authentication for user 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600" kern="1200"/>
            <a:t>Add, delete, update student and room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600" kern="1200"/>
            <a:t>Generate Seat plan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600" kern="1200"/>
            <a:t>Change password for user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600" kern="1200"/>
            <a:t>View generated file</a:t>
          </a:r>
        </a:p>
      </dsp:txBody>
      <dsp:txXfrm>
        <a:off x="0" y="3030915"/>
        <a:ext cx="6900512" cy="211761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D24F3F-011F-448A-B6F6-E94B64F12020}">
      <dsp:nvSpPr>
        <dsp:cNvPr id="0" name=""/>
        <dsp:cNvSpPr/>
      </dsp:nvSpPr>
      <dsp:spPr>
        <a:xfrm>
          <a:off x="0" y="675"/>
          <a:ext cx="6900512" cy="158136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5589650-193F-4074-9342-51E26B34CD7F}">
      <dsp:nvSpPr>
        <dsp:cNvPr id="0" name=""/>
        <dsp:cNvSpPr/>
      </dsp:nvSpPr>
      <dsp:spPr>
        <a:xfrm>
          <a:off x="478363" y="356483"/>
          <a:ext cx="869752" cy="869752"/>
        </a:xfrm>
        <a:prstGeom prst="rect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3E9FC8F-90C9-4790-BDA3-A607A9E6EFEA}">
      <dsp:nvSpPr>
        <dsp:cNvPr id="0" name=""/>
        <dsp:cNvSpPr/>
      </dsp:nvSpPr>
      <dsp:spPr>
        <a:xfrm>
          <a:off x="1826480" y="675"/>
          <a:ext cx="5074031" cy="15813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361" tIns="167361" rIns="167361" bIns="167361" numCol="1" spcCol="1270" anchor="ctr" anchorCtr="0">
          <a:noAutofit/>
        </a:bodyPr>
        <a:lstStyle/>
        <a:p>
          <a:pPr lvl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/>
            <a:t>IntelliJ Idea IDE for java</a:t>
          </a:r>
        </a:p>
      </dsp:txBody>
      <dsp:txXfrm>
        <a:off x="1826480" y="675"/>
        <a:ext cx="5074031" cy="1581368"/>
      </dsp:txXfrm>
    </dsp:sp>
    <dsp:sp modelId="{C5EE615E-7F77-4359-9977-10697C346BDE}">
      <dsp:nvSpPr>
        <dsp:cNvPr id="0" name=""/>
        <dsp:cNvSpPr/>
      </dsp:nvSpPr>
      <dsp:spPr>
        <a:xfrm>
          <a:off x="0" y="1977386"/>
          <a:ext cx="6900512" cy="158136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EC40240-0B67-4B36-AF93-EED8F6F077C6}">
      <dsp:nvSpPr>
        <dsp:cNvPr id="0" name=""/>
        <dsp:cNvSpPr/>
      </dsp:nvSpPr>
      <dsp:spPr>
        <a:xfrm>
          <a:off x="478363" y="2333194"/>
          <a:ext cx="869752" cy="869752"/>
        </a:xfrm>
        <a:prstGeom prst="rect">
          <a:avLst/>
        </a:prstGeom>
        <a:blipFill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B16B631-F338-4FC7-9760-06F3D02C3356}">
      <dsp:nvSpPr>
        <dsp:cNvPr id="0" name=""/>
        <dsp:cNvSpPr/>
      </dsp:nvSpPr>
      <dsp:spPr>
        <a:xfrm>
          <a:off x="1826480" y="1977386"/>
          <a:ext cx="5074031" cy="15813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361" tIns="167361" rIns="167361" bIns="167361" numCol="1" spcCol="1270" anchor="ctr" anchorCtr="0">
          <a:noAutofit/>
        </a:bodyPr>
        <a:lstStyle/>
        <a:p>
          <a:pPr lvl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/>
            <a:t>XAMPP for MySQL and server</a:t>
          </a:r>
        </a:p>
      </dsp:txBody>
      <dsp:txXfrm>
        <a:off x="1826480" y="1977386"/>
        <a:ext cx="5074031" cy="1581368"/>
      </dsp:txXfrm>
    </dsp:sp>
    <dsp:sp modelId="{450BF11D-9428-4385-9195-DE359B7B463F}">
      <dsp:nvSpPr>
        <dsp:cNvPr id="0" name=""/>
        <dsp:cNvSpPr/>
      </dsp:nvSpPr>
      <dsp:spPr>
        <a:xfrm>
          <a:off x="0" y="3954096"/>
          <a:ext cx="6900512" cy="158136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28F590F-4BBE-430B-95C7-47446AB07B8E}">
      <dsp:nvSpPr>
        <dsp:cNvPr id="0" name=""/>
        <dsp:cNvSpPr/>
      </dsp:nvSpPr>
      <dsp:spPr>
        <a:xfrm>
          <a:off x="478363" y="4309904"/>
          <a:ext cx="869752" cy="869752"/>
        </a:xfrm>
        <a:prstGeom prst="rect">
          <a:avLst/>
        </a:prstGeom>
        <a:blipFill>
          <a:blip xmlns:r="http://schemas.openxmlformats.org/officeDocument/2006/relationships"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CE3CAE8-D5FB-4B85-B5FA-759539A5D05C}">
      <dsp:nvSpPr>
        <dsp:cNvPr id="0" name=""/>
        <dsp:cNvSpPr/>
      </dsp:nvSpPr>
      <dsp:spPr>
        <a:xfrm>
          <a:off x="1826480" y="3954096"/>
          <a:ext cx="5074031" cy="15813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361" tIns="167361" rIns="167361" bIns="167361" numCol="1" spcCol="1270" anchor="ctr" anchorCtr="0">
          <a:noAutofit/>
        </a:bodyPr>
        <a:lstStyle/>
        <a:p>
          <a:pPr lvl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/>
            <a:t>DBforge mysql studio for dummy data</a:t>
          </a:r>
        </a:p>
      </dsp:txBody>
      <dsp:txXfrm>
        <a:off x="1826480" y="3954096"/>
        <a:ext cx="5074031" cy="1581368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D31D4F-F7BD-4E1E-B634-8B0531A5A346}">
      <dsp:nvSpPr>
        <dsp:cNvPr id="0" name=""/>
        <dsp:cNvSpPr/>
      </dsp:nvSpPr>
      <dsp:spPr>
        <a:xfrm>
          <a:off x="0" y="758820"/>
          <a:ext cx="6900512" cy="950625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/>
            <a:t>No feature added for elective courses</a:t>
          </a:r>
        </a:p>
      </dsp:txBody>
      <dsp:txXfrm>
        <a:off x="46406" y="805226"/>
        <a:ext cx="6807700" cy="857813"/>
      </dsp:txXfrm>
    </dsp:sp>
    <dsp:sp modelId="{3B2B5B3C-8B0B-494A-A11A-D763F00E1215}">
      <dsp:nvSpPr>
        <dsp:cNvPr id="0" name=""/>
        <dsp:cNvSpPr/>
      </dsp:nvSpPr>
      <dsp:spPr>
        <a:xfrm>
          <a:off x="0" y="1781445"/>
          <a:ext cx="6900512" cy="950625"/>
        </a:xfrm>
        <a:prstGeom prst="roundRect">
          <a:avLst/>
        </a:prstGeom>
        <a:solidFill>
          <a:schemeClr val="accent5">
            <a:hueOff val="5803288"/>
            <a:satOff val="2564"/>
            <a:lumOff val="-281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/>
            <a:t>You cannot update room name and no of column.</a:t>
          </a:r>
        </a:p>
      </dsp:txBody>
      <dsp:txXfrm>
        <a:off x="46406" y="1827851"/>
        <a:ext cx="6807700" cy="857813"/>
      </dsp:txXfrm>
    </dsp:sp>
    <dsp:sp modelId="{EED41F7A-1403-40FD-B7E4-5EA1557FE877}">
      <dsp:nvSpPr>
        <dsp:cNvPr id="0" name=""/>
        <dsp:cNvSpPr/>
      </dsp:nvSpPr>
      <dsp:spPr>
        <a:xfrm>
          <a:off x="0" y="2804070"/>
          <a:ext cx="6900512" cy="950625"/>
        </a:xfrm>
        <a:prstGeom prst="roundRect">
          <a:avLst/>
        </a:prstGeom>
        <a:solidFill>
          <a:schemeClr val="accent5">
            <a:hueOff val="11606576"/>
            <a:satOff val="5128"/>
            <a:lumOff val="-562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/>
            <a:t>If selected room exceeds no of student, then also new sheet will be created in the excel file.</a:t>
          </a:r>
        </a:p>
      </dsp:txBody>
      <dsp:txXfrm>
        <a:off x="46406" y="2850476"/>
        <a:ext cx="6807700" cy="857813"/>
      </dsp:txXfrm>
    </dsp:sp>
    <dsp:sp modelId="{C53B0BD8-8F00-40A5-B462-EFA41DA08DE8}">
      <dsp:nvSpPr>
        <dsp:cNvPr id="0" name=""/>
        <dsp:cNvSpPr/>
      </dsp:nvSpPr>
      <dsp:spPr>
        <a:xfrm>
          <a:off x="0" y="3826695"/>
          <a:ext cx="6900512" cy="950625"/>
        </a:xfrm>
        <a:prstGeom prst="roundRect">
          <a:avLst/>
        </a:prstGeom>
        <a:solidFill>
          <a:schemeClr val="accent5">
            <a:hueOff val="17409864"/>
            <a:satOff val="7692"/>
            <a:lumOff val="-843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/>
            <a:t>No record of student in which room, seat is allocated for them.</a:t>
          </a:r>
        </a:p>
      </dsp:txBody>
      <dsp:txXfrm>
        <a:off x="46406" y="3873101"/>
        <a:ext cx="6807700" cy="857813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E6B7854-C6E7-4955-AB31-F2422424D450}">
      <dsp:nvSpPr>
        <dsp:cNvPr id="0" name=""/>
        <dsp:cNvSpPr/>
      </dsp:nvSpPr>
      <dsp:spPr>
        <a:xfrm>
          <a:off x="0" y="116130"/>
          <a:ext cx="6900512" cy="127413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/>
            <a:t>The project 'Seat planner'  is use for computerizing seat plan generation for exams.</a:t>
          </a:r>
        </a:p>
      </dsp:txBody>
      <dsp:txXfrm>
        <a:off x="62198" y="178328"/>
        <a:ext cx="6776116" cy="1149734"/>
      </dsp:txXfrm>
    </dsp:sp>
    <dsp:sp modelId="{3A05A958-17A2-4D17-973C-BD6DE6386336}">
      <dsp:nvSpPr>
        <dsp:cNvPr id="0" name=""/>
        <dsp:cNvSpPr/>
      </dsp:nvSpPr>
      <dsp:spPr>
        <a:xfrm>
          <a:off x="0" y="1459380"/>
          <a:ext cx="6900512" cy="1274130"/>
        </a:xfrm>
        <a:prstGeom prst="roundRect">
          <a:avLst/>
        </a:prstGeom>
        <a:solidFill>
          <a:schemeClr val="accent5">
            <a:hueOff val="5803288"/>
            <a:satOff val="2564"/>
            <a:lumOff val="-281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/>
            <a:t>This project includes all the activity related to seat plan generation.</a:t>
          </a:r>
        </a:p>
      </dsp:txBody>
      <dsp:txXfrm>
        <a:off x="62198" y="1521578"/>
        <a:ext cx="6776116" cy="1149734"/>
      </dsp:txXfrm>
    </dsp:sp>
    <dsp:sp modelId="{3C4F43D1-CF84-40C4-B49A-09355A7DCEDE}">
      <dsp:nvSpPr>
        <dsp:cNvPr id="0" name=""/>
        <dsp:cNvSpPr/>
      </dsp:nvSpPr>
      <dsp:spPr>
        <a:xfrm>
          <a:off x="0" y="2802630"/>
          <a:ext cx="6900512" cy="1274130"/>
        </a:xfrm>
        <a:prstGeom prst="roundRect">
          <a:avLst/>
        </a:prstGeom>
        <a:solidFill>
          <a:schemeClr val="accent5">
            <a:hueOff val="11606576"/>
            <a:satOff val="5128"/>
            <a:lumOff val="-562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/>
            <a:t>This Project results in reduction of manpower &amp; workload on staff.</a:t>
          </a:r>
        </a:p>
      </dsp:txBody>
      <dsp:txXfrm>
        <a:off x="62198" y="2864828"/>
        <a:ext cx="6776116" cy="1149734"/>
      </dsp:txXfrm>
    </dsp:sp>
    <dsp:sp modelId="{85EBF258-B6F1-48D2-A5F2-0D24469A8951}">
      <dsp:nvSpPr>
        <dsp:cNvPr id="0" name=""/>
        <dsp:cNvSpPr/>
      </dsp:nvSpPr>
      <dsp:spPr>
        <a:xfrm>
          <a:off x="0" y="4145880"/>
          <a:ext cx="6900512" cy="1274130"/>
        </a:xfrm>
        <a:prstGeom prst="roundRect">
          <a:avLst/>
        </a:prstGeom>
        <a:solidFill>
          <a:schemeClr val="accent5">
            <a:hueOff val="17409864"/>
            <a:satOff val="7692"/>
            <a:lumOff val="-843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/>
            <a:t>This project benefits all the educational institutes by reducing the complexity involved while allocating examination rooms for the students</a:t>
          </a:r>
        </a:p>
      </dsp:txBody>
      <dsp:txXfrm>
        <a:off x="62198" y="4208078"/>
        <a:ext cx="6776116" cy="11497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 xmlns="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1.svg>
</file>

<file path=ppt/media/image12.png>
</file>

<file path=ppt/media/image13.png>
</file>

<file path=ppt/media/image13.svg>
</file>

<file path=ppt/media/image15.svg>
</file>

<file path=ppt/media/image2.jpeg>
</file>

<file path=ppt/media/image3.png>
</file>

<file path=ppt/media/image4.jpeg>
</file>

<file path=ppt/media/image5.png>
</file>

<file path=ppt/media/image6.jpeg>
</file>

<file path=ppt/media/image7.png>
</file>

<file path=ppt/media/image8.jpe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12/7/2022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0203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2777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1253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96112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0051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84093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13692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4231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2540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2931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12/7/2022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6489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12/7/2022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71811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60" r:id="rId5"/>
    <p:sldLayoutId id="2147483754" r:id="rId6"/>
    <p:sldLayoutId id="2147483750" r:id="rId7"/>
    <p:sldLayoutId id="2147483751" r:id="rId8"/>
    <p:sldLayoutId id="2147483752" r:id="rId9"/>
    <p:sldLayoutId id="2147483753" r:id="rId10"/>
    <p:sldLayoutId id="2147483755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15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room of colourful chairs">
            <a:extLst>
              <a:ext uri="{FF2B5EF4-FFF2-40B4-BE49-F238E27FC236}">
                <a16:creationId xmlns:a16="http://schemas.microsoft.com/office/drawing/2014/main" id="{83E77BF3-D06C-A37D-C9C0-A6DF57BD1C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r="-1" b="15708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/>
          </a:bodyPr>
          <a:lstStyle/>
          <a:p>
            <a:pPr algn="ctr"/>
            <a:r>
              <a:rPr lang="en-US" sz="10800">
                <a:cs typeface="Calibri Light"/>
              </a:rPr>
              <a:t>Seat planner </a:t>
            </a:r>
            <a:endParaRPr lang="en-US" sz="10800"/>
          </a:p>
        </p:txBody>
      </p:sp>
      <p:sp>
        <p:nvSpPr>
          <p:cNvPr id="30" name="Rectangle 6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/>
            <a:ahLst/>
            <a:cxnLst/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40323D-82B6-A8EE-0489-695753FD55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75" y="0"/>
            <a:ext cx="3734014" cy="5462328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US" sz="8000" dirty="0"/>
              <a:t>Level 1 Data Flow Diagram </a:t>
            </a:r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27432"/>
          </a:xfrm>
          <a:custGeom>
            <a:avLst/>
            <a:gdLst>
              <a:gd name="connsiteX0" fmla="*/ 0 w 3474720"/>
              <a:gd name="connsiteY0" fmla="*/ 0 h 27432"/>
              <a:gd name="connsiteX1" fmla="*/ 660197 w 3474720"/>
              <a:gd name="connsiteY1" fmla="*/ 0 h 27432"/>
              <a:gd name="connsiteX2" fmla="*/ 1355141 w 3474720"/>
              <a:gd name="connsiteY2" fmla="*/ 0 h 27432"/>
              <a:gd name="connsiteX3" fmla="*/ 2084832 w 3474720"/>
              <a:gd name="connsiteY3" fmla="*/ 0 h 27432"/>
              <a:gd name="connsiteX4" fmla="*/ 2814523 w 3474720"/>
              <a:gd name="connsiteY4" fmla="*/ 0 h 27432"/>
              <a:gd name="connsiteX5" fmla="*/ 3474720 w 3474720"/>
              <a:gd name="connsiteY5" fmla="*/ 0 h 27432"/>
              <a:gd name="connsiteX6" fmla="*/ 3474720 w 3474720"/>
              <a:gd name="connsiteY6" fmla="*/ 27432 h 27432"/>
              <a:gd name="connsiteX7" fmla="*/ 2710282 w 3474720"/>
              <a:gd name="connsiteY7" fmla="*/ 27432 h 27432"/>
              <a:gd name="connsiteX8" fmla="*/ 1945843 w 3474720"/>
              <a:gd name="connsiteY8" fmla="*/ 27432 h 27432"/>
              <a:gd name="connsiteX9" fmla="*/ 1250899 w 3474720"/>
              <a:gd name="connsiteY9" fmla="*/ 27432 h 27432"/>
              <a:gd name="connsiteX10" fmla="*/ 0 w 3474720"/>
              <a:gd name="connsiteY10" fmla="*/ 27432 h 27432"/>
              <a:gd name="connsiteX11" fmla="*/ 0 w 3474720"/>
              <a:gd name="connsiteY11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474720" h="27432" fill="none" extrusionOk="0">
                <a:moveTo>
                  <a:pt x="0" y="0"/>
                </a:moveTo>
                <a:cubicBezTo>
                  <a:pt x="307185" y="-8713"/>
                  <a:pt x="392307" y="-13121"/>
                  <a:pt x="660197" y="0"/>
                </a:cubicBezTo>
                <a:cubicBezTo>
                  <a:pt x="928087" y="13121"/>
                  <a:pt x="1167029" y="-2668"/>
                  <a:pt x="1355141" y="0"/>
                </a:cubicBezTo>
                <a:cubicBezTo>
                  <a:pt x="1543253" y="2668"/>
                  <a:pt x="1739408" y="-6709"/>
                  <a:pt x="2084832" y="0"/>
                </a:cubicBezTo>
                <a:cubicBezTo>
                  <a:pt x="2430256" y="6709"/>
                  <a:pt x="2538889" y="29706"/>
                  <a:pt x="2814523" y="0"/>
                </a:cubicBezTo>
                <a:cubicBezTo>
                  <a:pt x="3090157" y="-29706"/>
                  <a:pt x="3152920" y="-15446"/>
                  <a:pt x="3474720" y="0"/>
                </a:cubicBezTo>
                <a:cubicBezTo>
                  <a:pt x="3473554" y="7395"/>
                  <a:pt x="3474765" y="21864"/>
                  <a:pt x="3474720" y="27432"/>
                </a:cubicBezTo>
                <a:cubicBezTo>
                  <a:pt x="3275380" y="12730"/>
                  <a:pt x="2958934" y="10130"/>
                  <a:pt x="2710282" y="27432"/>
                </a:cubicBezTo>
                <a:cubicBezTo>
                  <a:pt x="2461630" y="44734"/>
                  <a:pt x="2131168" y="43757"/>
                  <a:pt x="1945843" y="27432"/>
                </a:cubicBezTo>
                <a:cubicBezTo>
                  <a:pt x="1760518" y="11107"/>
                  <a:pt x="1444829" y="-3738"/>
                  <a:pt x="1250899" y="27432"/>
                </a:cubicBezTo>
                <a:cubicBezTo>
                  <a:pt x="1056969" y="58602"/>
                  <a:pt x="444992" y="52761"/>
                  <a:pt x="0" y="27432"/>
                </a:cubicBezTo>
                <a:cubicBezTo>
                  <a:pt x="-503" y="20663"/>
                  <a:pt x="1168" y="5855"/>
                  <a:pt x="0" y="0"/>
                </a:cubicBezTo>
                <a:close/>
              </a:path>
              <a:path w="3474720" h="27432" stroke="0" extrusionOk="0">
                <a:moveTo>
                  <a:pt x="0" y="0"/>
                </a:moveTo>
                <a:cubicBezTo>
                  <a:pt x="300114" y="-5103"/>
                  <a:pt x="525093" y="-25284"/>
                  <a:pt x="660197" y="0"/>
                </a:cubicBezTo>
                <a:cubicBezTo>
                  <a:pt x="795301" y="25284"/>
                  <a:pt x="1023172" y="17955"/>
                  <a:pt x="1250899" y="0"/>
                </a:cubicBezTo>
                <a:cubicBezTo>
                  <a:pt x="1478626" y="-17955"/>
                  <a:pt x="1782079" y="-27844"/>
                  <a:pt x="2015338" y="0"/>
                </a:cubicBezTo>
                <a:cubicBezTo>
                  <a:pt x="2248597" y="27844"/>
                  <a:pt x="2491007" y="27648"/>
                  <a:pt x="2675534" y="0"/>
                </a:cubicBezTo>
                <a:cubicBezTo>
                  <a:pt x="2860061" y="-27648"/>
                  <a:pt x="3088679" y="-3661"/>
                  <a:pt x="3474720" y="0"/>
                </a:cubicBezTo>
                <a:cubicBezTo>
                  <a:pt x="3474913" y="12649"/>
                  <a:pt x="3473732" y="17989"/>
                  <a:pt x="3474720" y="27432"/>
                </a:cubicBezTo>
                <a:cubicBezTo>
                  <a:pt x="3317198" y="15714"/>
                  <a:pt x="2959205" y="52182"/>
                  <a:pt x="2779776" y="27432"/>
                </a:cubicBezTo>
                <a:cubicBezTo>
                  <a:pt x="2600347" y="2682"/>
                  <a:pt x="2382660" y="-684"/>
                  <a:pt x="2015338" y="27432"/>
                </a:cubicBezTo>
                <a:cubicBezTo>
                  <a:pt x="1648016" y="55548"/>
                  <a:pt x="1641073" y="39646"/>
                  <a:pt x="1424635" y="27432"/>
                </a:cubicBezTo>
                <a:cubicBezTo>
                  <a:pt x="1208197" y="15218"/>
                  <a:pt x="1021559" y="15893"/>
                  <a:pt x="729691" y="27432"/>
                </a:cubicBezTo>
                <a:cubicBezTo>
                  <a:pt x="437823" y="38971"/>
                  <a:pt x="153856" y="-2647"/>
                  <a:pt x="0" y="27432"/>
                </a:cubicBezTo>
                <a:cubicBezTo>
                  <a:pt x="1300" y="19678"/>
                  <a:pt x="-86" y="12044"/>
                  <a:pt x="0" y="0"/>
                </a:cubicBezTo>
                <a:close/>
              </a:path>
            </a:pathLst>
          </a:custGeom>
          <a:solidFill>
            <a:srgbClr val="17B6CB"/>
          </a:solidFill>
          <a:ln w="38100" cap="rnd">
            <a:solidFill>
              <a:srgbClr val="17B6CB"/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Financial graphs on a dark display">
            <a:extLst>
              <a:ext uri="{FF2B5EF4-FFF2-40B4-BE49-F238E27FC236}">
                <a16:creationId xmlns:a16="http://schemas.microsoft.com/office/drawing/2014/main" id="{2A71378C-17B4-EED7-6ACB-B6AF515A48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950" r="21363" b="4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9062149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2D2B266D-3625-4584-A5C3-7D3F672CFF3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10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AA436775-91A2-2AE2-32EE-78CAD6BD2C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1438" y="89082"/>
            <a:ext cx="11891048" cy="6767997"/>
          </a:xfrm>
        </p:spPr>
      </p:pic>
    </p:spTree>
    <p:extLst>
      <p:ext uri="{BB962C8B-B14F-4D97-AF65-F5344CB8AC3E}">
        <p14:creationId xmlns:p14="http://schemas.microsoft.com/office/powerpoint/2010/main" val="25436680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/>
            <a:ahLst/>
            <a:cxnLst/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C429DF-96E1-6B3A-1CA5-4651941D91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338" y="640080"/>
            <a:ext cx="3734014" cy="356616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8000"/>
              <a:t>ER Diagram</a:t>
            </a:r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27432"/>
          </a:xfrm>
          <a:custGeom>
            <a:avLst/>
            <a:gdLst>
              <a:gd name="connsiteX0" fmla="*/ 0 w 3474720"/>
              <a:gd name="connsiteY0" fmla="*/ 0 h 27432"/>
              <a:gd name="connsiteX1" fmla="*/ 660197 w 3474720"/>
              <a:gd name="connsiteY1" fmla="*/ 0 h 27432"/>
              <a:gd name="connsiteX2" fmla="*/ 1355141 w 3474720"/>
              <a:gd name="connsiteY2" fmla="*/ 0 h 27432"/>
              <a:gd name="connsiteX3" fmla="*/ 2084832 w 3474720"/>
              <a:gd name="connsiteY3" fmla="*/ 0 h 27432"/>
              <a:gd name="connsiteX4" fmla="*/ 2814523 w 3474720"/>
              <a:gd name="connsiteY4" fmla="*/ 0 h 27432"/>
              <a:gd name="connsiteX5" fmla="*/ 3474720 w 3474720"/>
              <a:gd name="connsiteY5" fmla="*/ 0 h 27432"/>
              <a:gd name="connsiteX6" fmla="*/ 3474720 w 3474720"/>
              <a:gd name="connsiteY6" fmla="*/ 27432 h 27432"/>
              <a:gd name="connsiteX7" fmla="*/ 2710282 w 3474720"/>
              <a:gd name="connsiteY7" fmla="*/ 27432 h 27432"/>
              <a:gd name="connsiteX8" fmla="*/ 1945843 w 3474720"/>
              <a:gd name="connsiteY8" fmla="*/ 27432 h 27432"/>
              <a:gd name="connsiteX9" fmla="*/ 1250899 w 3474720"/>
              <a:gd name="connsiteY9" fmla="*/ 27432 h 27432"/>
              <a:gd name="connsiteX10" fmla="*/ 0 w 3474720"/>
              <a:gd name="connsiteY10" fmla="*/ 27432 h 27432"/>
              <a:gd name="connsiteX11" fmla="*/ 0 w 3474720"/>
              <a:gd name="connsiteY11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474720" h="27432" fill="none" extrusionOk="0">
                <a:moveTo>
                  <a:pt x="0" y="0"/>
                </a:moveTo>
                <a:cubicBezTo>
                  <a:pt x="307185" y="-8713"/>
                  <a:pt x="392307" y="-13121"/>
                  <a:pt x="660197" y="0"/>
                </a:cubicBezTo>
                <a:cubicBezTo>
                  <a:pt x="928087" y="13121"/>
                  <a:pt x="1167029" y="-2668"/>
                  <a:pt x="1355141" y="0"/>
                </a:cubicBezTo>
                <a:cubicBezTo>
                  <a:pt x="1543253" y="2668"/>
                  <a:pt x="1739408" y="-6709"/>
                  <a:pt x="2084832" y="0"/>
                </a:cubicBezTo>
                <a:cubicBezTo>
                  <a:pt x="2430256" y="6709"/>
                  <a:pt x="2538889" y="29706"/>
                  <a:pt x="2814523" y="0"/>
                </a:cubicBezTo>
                <a:cubicBezTo>
                  <a:pt x="3090157" y="-29706"/>
                  <a:pt x="3152920" y="-15446"/>
                  <a:pt x="3474720" y="0"/>
                </a:cubicBezTo>
                <a:cubicBezTo>
                  <a:pt x="3473554" y="7395"/>
                  <a:pt x="3474765" y="21864"/>
                  <a:pt x="3474720" y="27432"/>
                </a:cubicBezTo>
                <a:cubicBezTo>
                  <a:pt x="3275380" y="12730"/>
                  <a:pt x="2958934" y="10130"/>
                  <a:pt x="2710282" y="27432"/>
                </a:cubicBezTo>
                <a:cubicBezTo>
                  <a:pt x="2461630" y="44734"/>
                  <a:pt x="2131168" y="43757"/>
                  <a:pt x="1945843" y="27432"/>
                </a:cubicBezTo>
                <a:cubicBezTo>
                  <a:pt x="1760518" y="11107"/>
                  <a:pt x="1444829" y="-3738"/>
                  <a:pt x="1250899" y="27432"/>
                </a:cubicBezTo>
                <a:cubicBezTo>
                  <a:pt x="1056969" y="58602"/>
                  <a:pt x="444992" y="52761"/>
                  <a:pt x="0" y="27432"/>
                </a:cubicBezTo>
                <a:cubicBezTo>
                  <a:pt x="-503" y="20663"/>
                  <a:pt x="1168" y="5855"/>
                  <a:pt x="0" y="0"/>
                </a:cubicBezTo>
                <a:close/>
              </a:path>
              <a:path w="3474720" h="27432" stroke="0" extrusionOk="0">
                <a:moveTo>
                  <a:pt x="0" y="0"/>
                </a:moveTo>
                <a:cubicBezTo>
                  <a:pt x="300114" y="-5103"/>
                  <a:pt x="525093" y="-25284"/>
                  <a:pt x="660197" y="0"/>
                </a:cubicBezTo>
                <a:cubicBezTo>
                  <a:pt x="795301" y="25284"/>
                  <a:pt x="1023172" y="17955"/>
                  <a:pt x="1250899" y="0"/>
                </a:cubicBezTo>
                <a:cubicBezTo>
                  <a:pt x="1478626" y="-17955"/>
                  <a:pt x="1782079" y="-27844"/>
                  <a:pt x="2015338" y="0"/>
                </a:cubicBezTo>
                <a:cubicBezTo>
                  <a:pt x="2248597" y="27844"/>
                  <a:pt x="2491007" y="27648"/>
                  <a:pt x="2675534" y="0"/>
                </a:cubicBezTo>
                <a:cubicBezTo>
                  <a:pt x="2860061" y="-27648"/>
                  <a:pt x="3088679" y="-3661"/>
                  <a:pt x="3474720" y="0"/>
                </a:cubicBezTo>
                <a:cubicBezTo>
                  <a:pt x="3474913" y="12649"/>
                  <a:pt x="3473732" y="17989"/>
                  <a:pt x="3474720" y="27432"/>
                </a:cubicBezTo>
                <a:cubicBezTo>
                  <a:pt x="3317198" y="15714"/>
                  <a:pt x="2959205" y="52182"/>
                  <a:pt x="2779776" y="27432"/>
                </a:cubicBezTo>
                <a:cubicBezTo>
                  <a:pt x="2600347" y="2682"/>
                  <a:pt x="2382660" y="-684"/>
                  <a:pt x="2015338" y="27432"/>
                </a:cubicBezTo>
                <a:cubicBezTo>
                  <a:pt x="1648016" y="55548"/>
                  <a:pt x="1641073" y="39646"/>
                  <a:pt x="1424635" y="27432"/>
                </a:cubicBezTo>
                <a:cubicBezTo>
                  <a:pt x="1208197" y="15218"/>
                  <a:pt x="1021559" y="15893"/>
                  <a:pt x="729691" y="27432"/>
                </a:cubicBezTo>
                <a:cubicBezTo>
                  <a:pt x="437823" y="38971"/>
                  <a:pt x="153856" y="-2647"/>
                  <a:pt x="0" y="27432"/>
                </a:cubicBezTo>
                <a:cubicBezTo>
                  <a:pt x="1300" y="19678"/>
                  <a:pt x="-86" y="12044"/>
                  <a:pt x="0" y="0"/>
                </a:cubicBezTo>
                <a:close/>
              </a:path>
            </a:pathLst>
          </a:custGeom>
          <a:solidFill>
            <a:srgbClr val="5FBAFF"/>
          </a:solidFill>
          <a:ln w="38100" cap="rnd">
            <a:solidFill>
              <a:srgbClr val="5FBAFF"/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00B2E1-B3C0-490B-30A1-E2825B263F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46" r="-12" b="-12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272052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D2B266D-3625-4584-A5C3-7D3F672CFF3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7AC2BA35-B641-3736-FFDB-E73A816D0E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6769" y="247234"/>
            <a:ext cx="11434688" cy="6250411"/>
          </a:xfrm>
        </p:spPr>
      </p:pic>
    </p:spTree>
    <p:extLst>
      <p:ext uri="{BB962C8B-B14F-4D97-AF65-F5344CB8AC3E}">
        <p14:creationId xmlns:p14="http://schemas.microsoft.com/office/powerpoint/2010/main" val="26285886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3DAA0EF-336D-4CDC-A9A2-8460363E27F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D079A19-B31E-4129-A464-7547FF05AE3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90556" cy="6858000"/>
          </a:xfrm>
          <a:custGeom>
            <a:avLst/>
            <a:gdLst>
              <a:gd name="connsiteX0" fmla="*/ 0 w 4090556"/>
              <a:gd name="connsiteY0" fmla="*/ 0 h 6858000"/>
              <a:gd name="connsiteX1" fmla="*/ 4077555 w 4090556"/>
              <a:gd name="connsiteY1" fmla="*/ 0 h 6858000"/>
              <a:gd name="connsiteX2" fmla="*/ 4077574 w 4090556"/>
              <a:gd name="connsiteY2" fmla="*/ 720 h 6858000"/>
              <a:gd name="connsiteX3" fmla="*/ 4075790 w 4090556"/>
              <a:gd name="connsiteY3" fmla="*/ 575485 h 6858000"/>
              <a:gd name="connsiteX4" fmla="*/ 4076555 w 4090556"/>
              <a:gd name="connsiteY4" fmla="*/ 932245 h 6858000"/>
              <a:gd name="connsiteX5" fmla="*/ 4076555 w 4090556"/>
              <a:gd name="connsiteY5" fmla="*/ 1286711 h 6858000"/>
              <a:gd name="connsiteX6" fmla="*/ 4082288 w 4090556"/>
              <a:gd name="connsiteY6" fmla="*/ 1595180 h 6858000"/>
              <a:gd name="connsiteX7" fmla="*/ 4078211 w 4090556"/>
              <a:gd name="connsiteY7" fmla="*/ 2133123 h 6858000"/>
              <a:gd name="connsiteX8" fmla="*/ 4071968 w 4090556"/>
              <a:gd name="connsiteY8" fmla="*/ 2946025 h 6858000"/>
              <a:gd name="connsiteX9" fmla="*/ 4068401 w 4090556"/>
              <a:gd name="connsiteY9" fmla="*/ 3502061 h 6858000"/>
              <a:gd name="connsiteX10" fmla="*/ 4087513 w 4090556"/>
              <a:gd name="connsiteY10" fmla="*/ 4076061 h 6858000"/>
              <a:gd name="connsiteX11" fmla="*/ 4076938 w 4090556"/>
              <a:gd name="connsiteY11" fmla="*/ 4442632 h 6858000"/>
              <a:gd name="connsiteX12" fmla="*/ 4071459 w 4090556"/>
              <a:gd name="connsiteY12" fmla="*/ 4827550 h 6858000"/>
              <a:gd name="connsiteX13" fmla="*/ 4071459 w 4090556"/>
              <a:gd name="connsiteY13" fmla="*/ 5019945 h 6858000"/>
              <a:gd name="connsiteX14" fmla="*/ 4084200 w 4090556"/>
              <a:gd name="connsiteY14" fmla="*/ 5490104 h 6858000"/>
              <a:gd name="connsiteX15" fmla="*/ 4077446 w 4090556"/>
              <a:gd name="connsiteY15" fmla="*/ 5844569 h 6858000"/>
              <a:gd name="connsiteX16" fmla="*/ 4082544 w 4090556"/>
              <a:gd name="connsiteY16" fmla="*/ 6260195 h 6858000"/>
              <a:gd name="connsiteX17" fmla="*/ 4086110 w 4090556"/>
              <a:gd name="connsiteY17" fmla="*/ 6706145 h 6858000"/>
              <a:gd name="connsiteX18" fmla="*/ 4086135 w 4090556"/>
              <a:gd name="connsiteY18" fmla="*/ 6794562 h 6858000"/>
              <a:gd name="connsiteX19" fmla="*/ 4080334 w 4090556"/>
              <a:gd name="connsiteY19" fmla="*/ 6858000 h 6858000"/>
              <a:gd name="connsiteX20" fmla="*/ 0 w 4090556"/>
              <a:gd name="connsiteY2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090556" h="6858000">
                <a:moveTo>
                  <a:pt x="0" y="0"/>
                </a:moveTo>
                <a:lnTo>
                  <a:pt x="4077555" y="0"/>
                </a:lnTo>
                <a:lnTo>
                  <a:pt x="4077574" y="720"/>
                </a:lnTo>
                <a:cubicBezTo>
                  <a:pt x="4079358" y="192351"/>
                  <a:pt x="4064960" y="384364"/>
                  <a:pt x="4075790" y="575485"/>
                </a:cubicBezTo>
                <a:cubicBezTo>
                  <a:pt x="4082544" y="694108"/>
                  <a:pt x="4081269" y="814132"/>
                  <a:pt x="4076555" y="932245"/>
                </a:cubicBezTo>
                <a:cubicBezTo>
                  <a:pt x="4071840" y="1050357"/>
                  <a:pt x="4065470" y="1168597"/>
                  <a:pt x="4076555" y="1286711"/>
                </a:cubicBezTo>
                <a:cubicBezTo>
                  <a:pt x="4084710" y="1389317"/>
                  <a:pt x="4086621" y="1492332"/>
                  <a:pt x="4082288" y="1595180"/>
                </a:cubicBezTo>
                <a:cubicBezTo>
                  <a:pt x="4077319" y="1774452"/>
                  <a:pt x="4067637" y="1953851"/>
                  <a:pt x="4078211" y="2133123"/>
                </a:cubicBezTo>
                <a:cubicBezTo>
                  <a:pt x="4094393" y="2404260"/>
                  <a:pt x="4084710" y="2675143"/>
                  <a:pt x="4071968" y="2946025"/>
                </a:cubicBezTo>
                <a:cubicBezTo>
                  <a:pt x="4063049" y="3131413"/>
                  <a:pt x="4055659" y="3316673"/>
                  <a:pt x="4068401" y="3502061"/>
                </a:cubicBezTo>
                <a:cubicBezTo>
                  <a:pt x="4081396" y="3693182"/>
                  <a:pt x="4097323" y="3884176"/>
                  <a:pt x="4087513" y="4076061"/>
                </a:cubicBezTo>
                <a:cubicBezTo>
                  <a:pt x="4081142" y="4198251"/>
                  <a:pt x="4069037" y="4320315"/>
                  <a:pt x="4076938" y="4442632"/>
                </a:cubicBezTo>
                <a:cubicBezTo>
                  <a:pt x="4083270" y="4570925"/>
                  <a:pt x="4081435" y="4699486"/>
                  <a:pt x="4071459" y="4827550"/>
                </a:cubicBezTo>
                <a:cubicBezTo>
                  <a:pt x="4065725" y="4891550"/>
                  <a:pt x="4065725" y="4955945"/>
                  <a:pt x="4071459" y="5019945"/>
                </a:cubicBezTo>
                <a:cubicBezTo>
                  <a:pt x="4087742" y="5176105"/>
                  <a:pt x="4091997" y="5333296"/>
                  <a:pt x="4084200" y="5490104"/>
                </a:cubicBezTo>
                <a:cubicBezTo>
                  <a:pt x="4079740" y="5608217"/>
                  <a:pt x="4071968" y="5726202"/>
                  <a:pt x="4077446" y="5844569"/>
                </a:cubicBezTo>
                <a:cubicBezTo>
                  <a:pt x="4083944" y="5983069"/>
                  <a:pt x="4088914" y="6121696"/>
                  <a:pt x="4082544" y="6260195"/>
                </a:cubicBezTo>
                <a:cubicBezTo>
                  <a:pt x="4075841" y="6408803"/>
                  <a:pt x="4077026" y="6557662"/>
                  <a:pt x="4086110" y="6706145"/>
                </a:cubicBezTo>
                <a:cubicBezTo>
                  <a:pt x="4087467" y="6735616"/>
                  <a:pt x="4087474" y="6765120"/>
                  <a:pt x="4086135" y="6794562"/>
                </a:cubicBezTo>
                <a:lnTo>
                  <a:pt x="4080334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391386-55C2-3290-FBFB-7814A4E17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1" y="640823"/>
            <a:ext cx="3103194" cy="5583148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Tool Used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F4AACB9-798C-2376-BB3E-6175167F5CD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0606365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166017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25">
            <a:extLst>
              <a:ext uri="{FF2B5EF4-FFF2-40B4-BE49-F238E27FC236}">
                <a16:creationId xmlns:a16="http://schemas.microsoft.com/office/drawing/2014/main" id="{43DAA0EF-336D-4CDC-A9A2-8460363E27F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Freeform: Shape 27">
            <a:extLst>
              <a:ext uri="{FF2B5EF4-FFF2-40B4-BE49-F238E27FC236}">
                <a16:creationId xmlns:a16="http://schemas.microsoft.com/office/drawing/2014/main" id="{FD079A19-B31E-4129-A464-7547FF05AE3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90556" cy="6858000"/>
          </a:xfrm>
          <a:custGeom>
            <a:avLst/>
            <a:gdLst>
              <a:gd name="connsiteX0" fmla="*/ 0 w 4090556"/>
              <a:gd name="connsiteY0" fmla="*/ 0 h 6858000"/>
              <a:gd name="connsiteX1" fmla="*/ 4077555 w 4090556"/>
              <a:gd name="connsiteY1" fmla="*/ 0 h 6858000"/>
              <a:gd name="connsiteX2" fmla="*/ 4077574 w 4090556"/>
              <a:gd name="connsiteY2" fmla="*/ 720 h 6858000"/>
              <a:gd name="connsiteX3" fmla="*/ 4075790 w 4090556"/>
              <a:gd name="connsiteY3" fmla="*/ 575485 h 6858000"/>
              <a:gd name="connsiteX4" fmla="*/ 4076555 w 4090556"/>
              <a:gd name="connsiteY4" fmla="*/ 932245 h 6858000"/>
              <a:gd name="connsiteX5" fmla="*/ 4076555 w 4090556"/>
              <a:gd name="connsiteY5" fmla="*/ 1286711 h 6858000"/>
              <a:gd name="connsiteX6" fmla="*/ 4082288 w 4090556"/>
              <a:gd name="connsiteY6" fmla="*/ 1595180 h 6858000"/>
              <a:gd name="connsiteX7" fmla="*/ 4078211 w 4090556"/>
              <a:gd name="connsiteY7" fmla="*/ 2133123 h 6858000"/>
              <a:gd name="connsiteX8" fmla="*/ 4071968 w 4090556"/>
              <a:gd name="connsiteY8" fmla="*/ 2946025 h 6858000"/>
              <a:gd name="connsiteX9" fmla="*/ 4068401 w 4090556"/>
              <a:gd name="connsiteY9" fmla="*/ 3502061 h 6858000"/>
              <a:gd name="connsiteX10" fmla="*/ 4087513 w 4090556"/>
              <a:gd name="connsiteY10" fmla="*/ 4076061 h 6858000"/>
              <a:gd name="connsiteX11" fmla="*/ 4076938 w 4090556"/>
              <a:gd name="connsiteY11" fmla="*/ 4442632 h 6858000"/>
              <a:gd name="connsiteX12" fmla="*/ 4071459 w 4090556"/>
              <a:gd name="connsiteY12" fmla="*/ 4827550 h 6858000"/>
              <a:gd name="connsiteX13" fmla="*/ 4071459 w 4090556"/>
              <a:gd name="connsiteY13" fmla="*/ 5019945 h 6858000"/>
              <a:gd name="connsiteX14" fmla="*/ 4084200 w 4090556"/>
              <a:gd name="connsiteY14" fmla="*/ 5490104 h 6858000"/>
              <a:gd name="connsiteX15" fmla="*/ 4077446 w 4090556"/>
              <a:gd name="connsiteY15" fmla="*/ 5844569 h 6858000"/>
              <a:gd name="connsiteX16" fmla="*/ 4082544 w 4090556"/>
              <a:gd name="connsiteY16" fmla="*/ 6260195 h 6858000"/>
              <a:gd name="connsiteX17" fmla="*/ 4086110 w 4090556"/>
              <a:gd name="connsiteY17" fmla="*/ 6706145 h 6858000"/>
              <a:gd name="connsiteX18" fmla="*/ 4086135 w 4090556"/>
              <a:gd name="connsiteY18" fmla="*/ 6794562 h 6858000"/>
              <a:gd name="connsiteX19" fmla="*/ 4080334 w 4090556"/>
              <a:gd name="connsiteY19" fmla="*/ 6858000 h 6858000"/>
              <a:gd name="connsiteX20" fmla="*/ 0 w 4090556"/>
              <a:gd name="connsiteY2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090556" h="6858000">
                <a:moveTo>
                  <a:pt x="0" y="0"/>
                </a:moveTo>
                <a:lnTo>
                  <a:pt x="4077555" y="0"/>
                </a:lnTo>
                <a:lnTo>
                  <a:pt x="4077574" y="720"/>
                </a:lnTo>
                <a:cubicBezTo>
                  <a:pt x="4079358" y="192351"/>
                  <a:pt x="4064960" y="384364"/>
                  <a:pt x="4075790" y="575485"/>
                </a:cubicBezTo>
                <a:cubicBezTo>
                  <a:pt x="4082544" y="694108"/>
                  <a:pt x="4081269" y="814132"/>
                  <a:pt x="4076555" y="932245"/>
                </a:cubicBezTo>
                <a:cubicBezTo>
                  <a:pt x="4071840" y="1050357"/>
                  <a:pt x="4065470" y="1168597"/>
                  <a:pt x="4076555" y="1286711"/>
                </a:cubicBezTo>
                <a:cubicBezTo>
                  <a:pt x="4084710" y="1389317"/>
                  <a:pt x="4086621" y="1492332"/>
                  <a:pt x="4082288" y="1595180"/>
                </a:cubicBezTo>
                <a:cubicBezTo>
                  <a:pt x="4077319" y="1774452"/>
                  <a:pt x="4067637" y="1953851"/>
                  <a:pt x="4078211" y="2133123"/>
                </a:cubicBezTo>
                <a:cubicBezTo>
                  <a:pt x="4094393" y="2404260"/>
                  <a:pt x="4084710" y="2675143"/>
                  <a:pt x="4071968" y="2946025"/>
                </a:cubicBezTo>
                <a:cubicBezTo>
                  <a:pt x="4063049" y="3131413"/>
                  <a:pt x="4055659" y="3316673"/>
                  <a:pt x="4068401" y="3502061"/>
                </a:cubicBezTo>
                <a:cubicBezTo>
                  <a:pt x="4081396" y="3693182"/>
                  <a:pt x="4097323" y="3884176"/>
                  <a:pt x="4087513" y="4076061"/>
                </a:cubicBezTo>
                <a:cubicBezTo>
                  <a:pt x="4081142" y="4198251"/>
                  <a:pt x="4069037" y="4320315"/>
                  <a:pt x="4076938" y="4442632"/>
                </a:cubicBezTo>
                <a:cubicBezTo>
                  <a:pt x="4083270" y="4570925"/>
                  <a:pt x="4081435" y="4699486"/>
                  <a:pt x="4071459" y="4827550"/>
                </a:cubicBezTo>
                <a:cubicBezTo>
                  <a:pt x="4065725" y="4891550"/>
                  <a:pt x="4065725" y="4955945"/>
                  <a:pt x="4071459" y="5019945"/>
                </a:cubicBezTo>
                <a:cubicBezTo>
                  <a:pt x="4087742" y="5176105"/>
                  <a:pt x="4091997" y="5333296"/>
                  <a:pt x="4084200" y="5490104"/>
                </a:cubicBezTo>
                <a:cubicBezTo>
                  <a:pt x="4079740" y="5608217"/>
                  <a:pt x="4071968" y="5726202"/>
                  <a:pt x="4077446" y="5844569"/>
                </a:cubicBezTo>
                <a:cubicBezTo>
                  <a:pt x="4083944" y="5983069"/>
                  <a:pt x="4088914" y="6121696"/>
                  <a:pt x="4082544" y="6260195"/>
                </a:cubicBezTo>
                <a:cubicBezTo>
                  <a:pt x="4075841" y="6408803"/>
                  <a:pt x="4077026" y="6557662"/>
                  <a:pt x="4086110" y="6706145"/>
                </a:cubicBezTo>
                <a:cubicBezTo>
                  <a:pt x="4087467" y="6735616"/>
                  <a:pt x="4087474" y="6765120"/>
                  <a:pt x="4086135" y="6794562"/>
                </a:cubicBezTo>
                <a:lnTo>
                  <a:pt x="4080334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868B74-981B-C820-3909-810CD0192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006" y="698332"/>
            <a:ext cx="3618411" cy="5583148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Limitations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301017F-9FD5-E4D9-81AE-06A9FCBD484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87107480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538741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43DAA0EF-336D-4CDC-A9A2-8460363E27F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D079A19-B31E-4129-A464-7547FF05AE3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90556" cy="6858000"/>
          </a:xfrm>
          <a:custGeom>
            <a:avLst/>
            <a:gdLst>
              <a:gd name="connsiteX0" fmla="*/ 0 w 4090556"/>
              <a:gd name="connsiteY0" fmla="*/ 0 h 6858000"/>
              <a:gd name="connsiteX1" fmla="*/ 4077555 w 4090556"/>
              <a:gd name="connsiteY1" fmla="*/ 0 h 6858000"/>
              <a:gd name="connsiteX2" fmla="*/ 4077574 w 4090556"/>
              <a:gd name="connsiteY2" fmla="*/ 720 h 6858000"/>
              <a:gd name="connsiteX3" fmla="*/ 4075790 w 4090556"/>
              <a:gd name="connsiteY3" fmla="*/ 575485 h 6858000"/>
              <a:gd name="connsiteX4" fmla="*/ 4076555 w 4090556"/>
              <a:gd name="connsiteY4" fmla="*/ 932245 h 6858000"/>
              <a:gd name="connsiteX5" fmla="*/ 4076555 w 4090556"/>
              <a:gd name="connsiteY5" fmla="*/ 1286711 h 6858000"/>
              <a:gd name="connsiteX6" fmla="*/ 4082288 w 4090556"/>
              <a:gd name="connsiteY6" fmla="*/ 1595180 h 6858000"/>
              <a:gd name="connsiteX7" fmla="*/ 4078211 w 4090556"/>
              <a:gd name="connsiteY7" fmla="*/ 2133123 h 6858000"/>
              <a:gd name="connsiteX8" fmla="*/ 4071968 w 4090556"/>
              <a:gd name="connsiteY8" fmla="*/ 2946025 h 6858000"/>
              <a:gd name="connsiteX9" fmla="*/ 4068401 w 4090556"/>
              <a:gd name="connsiteY9" fmla="*/ 3502061 h 6858000"/>
              <a:gd name="connsiteX10" fmla="*/ 4087513 w 4090556"/>
              <a:gd name="connsiteY10" fmla="*/ 4076061 h 6858000"/>
              <a:gd name="connsiteX11" fmla="*/ 4076938 w 4090556"/>
              <a:gd name="connsiteY11" fmla="*/ 4442632 h 6858000"/>
              <a:gd name="connsiteX12" fmla="*/ 4071459 w 4090556"/>
              <a:gd name="connsiteY12" fmla="*/ 4827550 h 6858000"/>
              <a:gd name="connsiteX13" fmla="*/ 4071459 w 4090556"/>
              <a:gd name="connsiteY13" fmla="*/ 5019945 h 6858000"/>
              <a:gd name="connsiteX14" fmla="*/ 4084200 w 4090556"/>
              <a:gd name="connsiteY14" fmla="*/ 5490104 h 6858000"/>
              <a:gd name="connsiteX15" fmla="*/ 4077446 w 4090556"/>
              <a:gd name="connsiteY15" fmla="*/ 5844569 h 6858000"/>
              <a:gd name="connsiteX16" fmla="*/ 4082544 w 4090556"/>
              <a:gd name="connsiteY16" fmla="*/ 6260195 h 6858000"/>
              <a:gd name="connsiteX17" fmla="*/ 4086110 w 4090556"/>
              <a:gd name="connsiteY17" fmla="*/ 6706145 h 6858000"/>
              <a:gd name="connsiteX18" fmla="*/ 4086135 w 4090556"/>
              <a:gd name="connsiteY18" fmla="*/ 6794562 h 6858000"/>
              <a:gd name="connsiteX19" fmla="*/ 4080334 w 4090556"/>
              <a:gd name="connsiteY19" fmla="*/ 6858000 h 6858000"/>
              <a:gd name="connsiteX20" fmla="*/ 0 w 4090556"/>
              <a:gd name="connsiteY2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090556" h="6858000">
                <a:moveTo>
                  <a:pt x="0" y="0"/>
                </a:moveTo>
                <a:lnTo>
                  <a:pt x="4077555" y="0"/>
                </a:lnTo>
                <a:lnTo>
                  <a:pt x="4077574" y="720"/>
                </a:lnTo>
                <a:cubicBezTo>
                  <a:pt x="4079358" y="192351"/>
                  <a:pt x="4064960" y="384364"/>
                  <a:pt x="4075790" y="575485"/>
                </a:cubicBezTo>
                <a:cubicBezTo>
                  <a:pt x="4082544" y="694108"/>
                  <a:pt x="4081269" y="814132"/>
                  <a:pt x="4076555" y="932245"/>
                </a:cubicBezTo>
                <a:cubicBezTo>
                  <a:pt x="4071840" y="1050357"/>
                  <a:pt x="4065470" y="1168597"/>
                  <a:pt x="4076555" y="1286711"/>
                </a:cubicBezTo>
                <a:cubicBezTo>
                  <a:pt x="4084710" y="1389317"/>
                  <a:pt x="4086621" y="1492332"/>
                  <a:pt x="4082288" y="1595180"/>
                </a:cubicBezTo>
                <a:cubicBezTo>
                  <a:pt x="4077319" y="1774452"/>
                  <a:pt x="4067637" y="1953851"/>
                  <a:pt x="4078211" y="2133123"/>
                </a:cubicBezTo>
                <a:cubicBezTo>
                  <a:pt x="4094393" y="2404260"/>
                  <a:pt x="4084710" y="2675143"/>
                  <a:pt x="4071968" y="2946025"/>
                </a:cubicBezTo>
                <a:cubicBezTo>
                  <a:pt x="4063049" y="3131413"/>
                  <a:pt x="4055659" y="3316673"/>
                  <a:pt x="4068401" y="3502061"/>
                </a:cubicBezTo>
                <a:cubicBezTo>
                  <a:pt x="4081396" y="3693182"/>
                  <a:pt x="4097323" y="3884176"/>
                  <a:pt x="4087513" y="4076061"/>
                </a:cubicBezTo>
                <a:cubicBezTo>
                  <a:pt x="4081142" y="4198251"/>
                  <a:pt x="4069037" y="4320315"/>
                  <a:pt x="4076938" y="4442632"/>
                </a:cubicBezTo>
                <a:cubicBezTo>
                  <a:pt x="4083270" y="4570925"/>
                  <a:pt x="4081435" y="4699486"/>
                  <a:pt x="4071459" y="4827550"/>
                </a:cubicBezTo>
                <a:cubicBezTo>
                  <a:pt x="4065725" y="4891550"/>
                  <a:pt x="4065725" y="4955945"/>
                  <a:pt x="4071459" y="5019945"/>
                </a:cubicBezTo>
                <a:cubicBezTo>
                  <a:pt x="4087742" y="5176105"/>
                  <a:pt x="4091997" y="5333296"/>
                  <a:pt x="4084200" y="5490104"/>
                </a:cubicBezTo>
                <a:cubicBezTo>
                  <a:pt x="4079740" y="5608217"/>
                  <a:pt x="4071968" y="5726202"/>
                  <a:pt x="4077446" y="5844569"/>
                </a:cubicBezTo>
                <a:cubicBezTo>
                  <a:pt x="4083944" y="5983069"/>
                  <a:pt x="4088914" y="6121696"/>
                  <a:pt x="4082544" y="6260195"/>
                </a:cubicBezTo>
                <a:cubicBezTo>
                  <a:pt x="4075841" y="6408803"/>
                  <a:pt x="4077026" y="6557662"/>
                  <a:pt x="4086110" y="6706145"/>
                </a:cubicBezTo>
                <a:cubicBezTo>
                  <a:pt x="4087467" y="6735616"/>
                  <a:pt x="4087474" y="6765120"/>
                  <a:pt x="4086135" y="6794562"/>
                </a:cubicBezTo>
                <a:lnTo>
                  <a:pt x="4080334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9C53A1-C50D-8877-72A3-FDB0C8141D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503" y="640823"/>
            <a:ext cx="3633692" cy="5583148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Conclusion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4DD89DF-37C2-7C39-3BF2-5C1154A44F0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36191805"/>
              </p:ext>
            </p:extLst>
          </p:nvPr>
        </p:nvGraphicFramePr>
        <p:xfrm>
          <a:off x="4777415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354908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roject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0263" y="300445"/>
            <a:ext cx="11416938" cy="5708425"/>
          </a:xfrm>
        </p:spPr>
      </p:pic>
    </p:spTree>
    <p:extLst>
      <p:ext uri="{BB962C8B-B14F-4D97-AF65-F5344CB8AC3E}">
        <p14:creationId xmlns:p14="http://schemas.microsoft.com/office/powerpoint/2010/main" val="1985275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Rectangle 7">
            <a:extLst>
              <a:ext uri="{FF2B5EF4-FFF2-40B4-BE49-F238E27FC236}">
                <a16:creationId xmlns:a16="http://schemas.microsoft.com/office/drawing/2014/main" id="{EBDD1931-9E86-4402-9A68-33A2D9EFB19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199" y="1709928"/>
            <a:ext cx="10515600" cy="27432"/>
          </a:xfrm>
          <a:custGeom>
            <a:avLst/>
            <a:gdLst/>
            <a:ahLst/>
            <a:cxnLst/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00" name="Rectangle 99">
            <a:extLst>
              <a:ext uri="{FF2B5EF4-FFF2-40B4-BE49-F238E27FC236}">
                <a16:creationId xmlns:a16="http://schemas.microsoft.com/office/drawing/2014/main" id="{43DAA0EF-336D-4CDC-A9A2-8460363E27F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Freeform: Shape 101">
            <a:extLst>
              <a:ext uri="{FF2B5EF4-FFF2-40B4-BE49-F238E27FC236}">
                <a16:creationId xmlns:a16="http://schemas.microsoft.com/office/drawing/2014/main" id="{FD079A19-B31E-4129-A464-7547FF05AE3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90556" cy="6858000"/>
          </a:xfrm>
          <a:custGeom>
            <a:avLst/>
            <a:gdLst>
              <a:gd name="connsiteX0" fmla="*/ 0 w 4090556"/>
              <a:gd name="connsiteY0" fmla="*/ 0 h 6858000"/>
              <a:gd name="connsiteX1" fmla="*/ 4077555 w 4090556"/>
              <a:gd name="connsiteY1" fmla="*/ 0 h 6858000"/>
              <a:gd name="connsiteX2" fmla="*/ 4077574 w 4090556"/>
              <a:gd name="connsiteY2" fmla="*/ 720 h 6858000"/>
              <a:gd name="connsiteX3" fmla="*/ 4075790 w 4090556"/>
              <a:gd name="connsiteY3" fmla="*/ 575485 h 6858000"/>
              <a:gd name="connsiteX4" fmla="*/ 4076555 w 4090556"/>
              <a:gd name="connsiteY4" fmla="*/ 932245 h 6858000"/>
              <a:gd name="connsiteX5" fmla="*/ 4076555 w 4090556"/>
              <a:gd name="connsiteY5" fmla="*/ 1286711 h 6858000"/>
              <a:gd name="connsiteX6" fmla="*/ 4082288 w 4090556"/>
              <a:gd name="connsiteY6" fmla="*/ 1595180 h 6858000"/>
              <a:gd name="connsiteX7" fmla="*/ 4078211 w 4090556"/>
              <a:gd name="connsiteY7" fmla="*/ 2133123 h 6858000"/>
              <a:gd name="connsiteX8" fmla="*/ 4071968 w 4090556"/>
              <a:gd name="connsiteY8" fmla="*/ 2946025 h 6858000"/>
              <a:gd name="connsiteX9" fmla="*/ 4068401 w 4090556"/>
              <a:gd name="connsiteY9" fmla="*/ 3502061 h 6858000"/>
              <a:gd name="connsiteX10" fmla="*/ 4087513 w 4090556"/>
              <a:gd name="connsiteY10" fmla="*/ 4076061 h 6858000"/>
              <a:gd name="connsiteX11" fmla="*/ 4076938 w 4090556"/>
              <a:gd name="connsiteY11" fmla="*/ 4442632 h 6858000"/>
              <a:gd name="connsiteX12" fmla="*/ 4071459 w 4090556"/>
              <a:gd name="connsiteY12" fmla="*/ 4827550 h 6858000"/>
              <a:gd name="connsiteX13" fmla="*/ 4071459 w 4090556"/>
              <a:gd name="connsiteY13" fmla="*/ 5019945 h 6858000"/>
              <a:gd name="connsiteX14" fmla="*/ 4084200 w 4090556"/>
              <a:gd name="connsiteY14" fmla="*/ 5490104 h 6858000"/>
              <a:gd name="connsiteX15" fmla="*/ 4077446 w 4090556"/>
              <a:gd name="connsiteY15" fmla="*/ 5844569 h 6858000"/>
              <a:gd name="connsiteX16" fmla="*/ 4082544 w 4090556"/>
              <a:gd name="connsiteY16" fmla="*/ 6260195 h 6858000"/>
              <a:gd name="connsiteX17" fmla="*/ 4086110 w 4090556"/>
              <a:gd name="connsiteY17" fmla="*/ 6706145 h 6858000"/>
              <a:gd name="connsiteX18" fmla="*/ 4086135 w 4090556"/>
              <a:gd name="connsiteY18" fmla="*/ 6794562 h 6858000"/>
              <a:gd name="connsiteX19" fmla="*/ 4080334 w 4090556"/>
              <a:gd name="connsiteY19" fmla="*/ 6858000 h 6858000"/>
              <a:gd name="connsiteX20" fmla="*/ 0 w 4090556"/>
              <a:gd name="connsiteY2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090556" h="6858000">
                <a:moveTo>
                  <a:pt x="0" y="0"/>
                </a:moveTo>
                <a:lnTo>
                  <a:pt x="4077555" y="0"/>
                </a:lnTo>
                <a:lnTo>
                  <a:pt x="4077574" y="720"/>
                </a:lnTo>
                <a:cubicBezTo>
                  <a:pt x="4079358" y="192351"/>
                  <a:pt x="4064960" y="384364"/>
                  <a:pt x="4075790" y="575485"/>
                </a:cubicBezTo>
                <a:cubicBezTo>
                  <a:pt x="4082544" y="694108"/>
                  <a:pt x="4081269" y="814132"/>
                  <a:pt x="4076555" y="932245"/>
                </a:cubicBezTo>
                <a:cubicBezTo>
                  <a:pt x="4071840" y="1050357"/>
                  <a:pt x="4065470" y="1168597"/>
                  <a:pt x="4076555" y="1286711"/>
                </a:cubicBezTo>
                <a:cubicBezTo>
                  <a:pt x="4084710" y="1389317"/>
                  <a:pt x="4086621" y="1492332"/>
                  <a:pt x="4082288" y="1595180"/>
                </a:cubicBezTo>
                <a:cubicBezTo>
                  <a:pt x="4077319" y="1774452"/>
                  <a:pt x="4067637" y="1953851"/>
                  <a:pt x="4078211" y="2133123"/>
                </a:cubicBezTo>
                <a:cubicBezTo>
                  <a:pt x="4094393" y="2404260"/>
                  <a:pt x="4084710" y="2675143"/>
                  <a:pt x="4071968" y="2946025"/>
                </a:cubicBezTo>
                <a:cubicBezTo>
                  <a:pt x="4063049" y="3131413"/>
                  <a:pt x="4055659" y="3316673"/>
                  <a:pt x="4068401" y="3502061"/>
                </a:cubicBezTo>
                <a:cubicBezTo>
                  <a:pt x="4081396" y="3693182"/>
                  <a:pt x="4097323" y="3884176"/>
                  <a:pt x="4087513" y="4076061"/>
                </a:cubicBezTo>
                <a:cubicBezTo>
                  <a:pt x="4081142" y="4198251"/>
                  <a:pt x="4069037" y="4320315"/>
                  <a:pt x="4076938" y="4442632"/>
                </a:cubicBezTo>
                <a:cubicBezTo>
                  <a:pt x="4083270" y="4570925"/>
                  <a:pt x="4081435" y="4699486"/>
                  <a:pt x="4071459" y="4827550"/>
                </a:cubicBezTo>
                <a:cubicBezTo>
                  <a:pt x="4065725" y="4891550"/>
                  <a:pt x="4065725" y="4955945"/>
                  <a:pt x="4071459" y="5019945"/>
                </a:cubicBezTo>
                <a:cubicBezTo>
                  <a:pt x="4087742" y="5176105"/>
                  <a:pt x="4091997" y="5333296"/>
                  <a:pt x="4084200" y="5490104"/>
                </a:cubicBezTo>
                <a:cubicBezTo>
                  <a:pt x="4079740" y="5608217"/>
                  <a:pt x="4071968" y="5726202"/>
                  <a:pt x="4077446" y="5844569"/>
                </a:cubicBezTo>
                <a:cubicBezTo>
                  <a:pt x="4083944" y="5983069"/>
                  <a:pt x="4088914" y="6121696"/>
                  <a:pt x="4082544" y="6260195"/>
                </a:cubicBezTo>
                <a:cubicBezTo>
                  <a:pt x="4075841" y="6408803"/>
                  <a:pt x="4077026" y="6557662"/>
                  <a:pt x="4086110" y="6706145"/>
                </a:cubicBezTo>
                <a:cubicBezTo>
                  <a:pt x="4087467" y="6735616"/>
                  <a:pt x="4087474" y="6765120"/>
                  <a:pt x="4086135" y="6794562"/>
                </a:cubicBezTo>
                <a:lnTo>
                  <a:pt x="4080334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3" name="Title 32">
            <a:extLst>
              <a:ext uri="{FF2B5EF4-FFF2-40B4-BE49-F238E27FC236}">
                <a16:creationId xmlns:a16="http://schemas.microsoft.com/office/drawing/2014/main" id="{824480D3-C2AB-C060-926B-5AC8905549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640823"/>
            <a:ext cx="4007596" cy="5583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Introduction</a:t>
            </a:r>
          </a:p>
        </p:txBody>
      </p:sp>
      <p:graphicFrame>
        <p:nvGraphicFramePr>
          <p:cNvPr id="16" name="Content Placeholder 2">
            <a:extLst>
              <a:ext uri="{FF2B5EF4-FFF2-40B4-BE49-F238E27FC236}">
                <a16:creationId xmlns:a16="http://schemas.microsoft.com/office/drawing/2014/main" id="{676971A6-C004-0F8D-C44A-486C4ED0DE84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2326153038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649105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3DAA0EF-336D-4CDC-A9A2-8460363E27F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D079A19-B31E-4129-A464-7547FF05AE3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90556" cy="6858000"/>
          </a:xfrm>
          <a:custGeom>
            <a:avLst/>
            <a:gdLst>
              <a:gd name="connsiteX0" fmla="*/ 0 w 4090556"/>
              <a:gd name="connsiteY0" fmla="*/ 0 h 6858000"/>
              <a:gd name="connsiteX1" fmla="*/ 4077555 w 4090556"/>
              <a:gd name="connsiteY1" fmla="*/ 0 h 6858000"/>
              <a:gd name="connsiteX2" fmla="*/ 4077574 w 4090556"/>
              <a:gd name="connsiteY2" fmla="*/ 720 h 6858000"/>
              <a:gd name="connsiteX3" fmla="*/ 4075790 w 4090556"/>
              <a:gd name="connsiteY3" fmla="*/ 575485 h 6858000"/>
              <a:gd name="connsiteX4" fmla="*/ 4076555 w 4090556"/>
              <a:gd name="connsiteY4" fmla="*/ 932245 h 6858000"/>
              <a:gd name="connsiteX5" fmla="*/ 4076555 w 4090556"/>
              <a:gd name="connsiteY5" fmla="*/ 1286711 h 6858000"/>
              <a:gd name="connsiteX6" fmla="*/ 4082288 w 4090556"/>
              <a:gd name="connsiteY6" fmla="*/ 1595180 h 6858000"/>
              <a:gd name="connsiteX7" fmla="*/ 4078211 w 4090556"/>
              <a:gd name="connsiteY7" fmla="*/ 2133123 h 6858000"/>
              <a:gd name="connsiteX8" fmla="*/ 4071968 w 4090556"/>
              <a:gd name="connsiteY8" fmla="*/ 2946025 h 6858000"/>
              <a:gd name="connsiteX9" fmla="*/ 4068401 w 4090556"/>
              <a:gd name="connsiteY9" fmla="*/ 3502061 h 6858000"/>
              <a:gd name="connsiteX10" fmla="*/ 4087513 w 4090556"/>
              <a:gd name="connsiteY10" fmla="*/ 4076061 h 6858000"/>
              <a:gd name="connsiteX11" fmla="*/ 4076938 w 4090556"/>
              <a:gd name="connsiteY11" fmla="*/ 4442632 h 6858000"/>
              <a:gd name="connsiteX12" fmla="*/ 4071459 w 4090556"/>
              <a:gd name="connsiteY12" fmla="*/ 4827550 h 6858000"/>
              <a:gd name="connsiteX13" fmla="*/ 4071459 w 4090556"/>
              <a:gd name="connsiteY13" fmla="*/ 5019945 h 6858000"/>
              <a:gd name="connsiteX14" fmla="*/ 4084200 w 4090556"/>
              <a:gd name="connsiteY14" fmla="*/ 5490104 h 6858000"/>
              <a:gd name="connsiteX15" fmla="*/ 4077446 w 4090556"/>
              <a:gd name="connsiteY15" fmla="*/ 5844569 h 6858000"/>
              <a:gd name="connsiteX16" fmla="*/ 4082544 w 4090556"/>
              <a:gd name="connsiteY16" fmla="*/ 6260195 h 6858000"/>
              <a:gd name="connsiteX17" fmla="*/ 4086110 w 4090556"/>
              <a:gd name="connsiteY17" fmla="*/ 6706145 h 6858000"/>
              <a:gd name="connsiteX18" fmla="*/ 4086135 w 4090556"/>
              <a:gd name="connsiteY18" fmla="*/ 6794562 h 6858000"/>
              <a:gd name="connsiteX19" fmla="*/ 4080334 w 4090556"/>
              <a:gd name="connsiteY19" fmla="*/ 6858000 h 6858000"/>
              <a:gd name="connsiteX20" fmla="*/ 0 w 4090556"/>
              <a:gd name="connsiteY2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090556" h="6858000">
                <a:moveTo>
                  <a:pt x="0" y="0"/>
                </a:moveTo>
                <a:lnTo>
                  <a:pt x="4077555" y="0"/>
                </a:lnTo>
                <a:lnTo>
                  <a:pt x="4077574" y="720"/>
                </a:lnTo>
                <a:cubicBezTo>
                  <a:pt x="4079358" y="192351"/>
                  <a:pt x="4064960" y="384364"/>
                  <a:pt x="4075790" y="575485"/>
                </a:cubicBezTo>
                <a:cubicBezTo>
                  <a:pt x="4082544" y="694108"/>
                  <a:pt x="4081269" y="814132"/>
                  <a:pt x="4076555" y="932245"/>
                </a:cubicBezTo>
                <a:cubicBezTo>
                  <a:pt x="4071840" y="1050357"/>
                  <a:pt x="4065470" y="1168597"/>
                  <a:pt x="4076555" y="1286711"/>
                </a:cubicBezTo>
                <a:cubicBezTo>
                  <a:pt x="4084710" y="1389317"/>
                  <a:pt x="4086621" y="1492332"/>
                  <a:pt x="4082288" y="1595180"/>
                </a:cubicBezTo>
                <a:cubicBezTo>
                  <a:pt x="4077319" y="1774452"/>
                  <a:pt x="4067637" y="1953851"/>
                  <a:pt x="4078211" y="2133123"/>
                </a:cubicBezTo>
                <a:cubicBezTo>
                  <a:pt x="4094393" y="2404260"/>
                  <a:pt x="4084710" y="2675143"/>
                  <a:pt x="4071968" y="2946025"/>
                </a:cubicBezTo>
                <a:cubicBezTo>
                  <a:pt x="4063049" y="3131413"/>
                  <a:pt x="4055659" y="3316673"/>
                  <a:pt x="4068401" y="3502061"/>
                </a:cubicBezTo>
                <a:cubicBezTo>
                  <a:pt x="4081396" y="3693182"/>
                  <a:pt x="4097323" y="3884176"/>
                  <a:pt x="4087513" y="4076061"/>
                </a:cubicBezTo>
                <a:cubicBezTo>
                  <a:pt x="4081142" y="4198251"/>
                  <a:pt x="4069037" y="4320315"/>
                  <a:pt x="4076938" y="4442632"/>
                </a:cubicBezTo>
                <a:cubicBezTo>
                  <a:pt x="4083270" y="4570925"/>
                  <a:pt x="4081435" y="4699486"/>
                  <a:pt x="4071459" y="4827550"/>
                </a:cubicBezTo>
                <a:cubicBezTo>
                  <a:pt x="4065725" y="4891550"/>
                  <a:pt x="4065725" y="4955945"/>
                  <a:pt x="4071459" y="5019945"/>
                </a:cubicBezTo>
                <a:cubicBezTo>
                  <a:pt x="4087742" y="5176105"/>
                  <a:pt x="4091997" y="5333296"/>
                  <a:pt x="4084200" y="5490104"/>
                </a:cubicBezTo>
                <a:cubicBezTo>
                  <a:pt x="4079740" y="5608217"/>
                  <a:pt x="4071968" y="5726202"/>
                  <a:pt x="4077446" y="5844569"/>
                </a:cubicBezTo>
                <a:cubicBezTo>
                  <a:pt x="4083944" y="5983069"/>
                  <a:pt x="4088914" y="6121696"/>
                  <a:pt x="4082544" y="6260195"/>
                </a:cubicBezTo>
                <a:cubicBezTo>
                  <a:pt x="4075841" y="6408803"/>
                  <a:pt x="4077026" y="6557662"/>
                  <a:pt x="4086110" y="6706145"/>
                </a:cubicBezTo>
                <a:cubicBezTo>
                  <a:pt x="4087467" y="6735616"/>
                  <a:pt x="4087474" y="6765120"/>
                  <a:pt x="4086135" y="6794562"/>
                </a:cubicBezTo>
                <a:lnTo>
                  <a:pt x="4080334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B25E6D-2186-5F20-10BC-2781DCB1C5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194" y="640823"/>
            <a:ext cx="3490001" cy="5583148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Problem of Existing System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3CF7C80-504B-427B-739C-9E17856768E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35087343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899805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43DAA0EF-336D-4CDC-A9A2-8460363E27F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D079A19-B31E-4129-A464-7547FF05AE3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90556" cy="6858000"/>
          </a:xfrm>
          <a:custGeom>
            <a:avLst/>
            <a:gdLst>
              <a:gd name="connsiteX0" fmla="*/ 0 w 4090556"/>
              <a:gd name="connsiteY0" fmla="*/ 0 h 6858000"/>
              <a:gd name="connsiteX1" fmla="*/ 4077555 w 4090556"/>
              <a:gd name="connsiteY1" fmla="*/ 0 h 6858000"/>
              <a:gd name="connsiteX2" fmla="*/ 4077574 w 4090556"/>
              <a:gd name="connsiteY2" fmla="*/ 720 h 6858000"/>
              <a:gd name="connsiteX3" fmla="*/ 4075790 w 4090556"/>
              <a:gd name="connsiteY3" fmla="*/ 575485 h 6858000"/>
              <a:gd name="connsiteX4" fmla="*/ 4076555 w 4090556"/>
              <a:gd name="connsiteY4" fmla="*/ 932245 h 6858000"/>
              <a:gd name="connsiteX5" fmla="*/ 4076555 w 4090556"/>
              <a:gd name="connsiteY5" fmla="*/ 1286711 h 6858000"/>
              <a:gd name="connsiteX6" fmla="*/ 4082288 w 4090556"/>
              <a:gd name="connsiteY6" fmla="*/ 1595180 h 6858000"/>
              <a:gd name="connsiteX7" fmla="*/ 4078211 w 4090556"/>
              <a:gd name="connsiteY7" fmla="*/ 2133123 h 6858000"/>
              <a:gd name="connsiteX8" fmla="*/ 4071968 w 4090556"/>
              <a:gd name="connsiteY8" fmla="*/ 2946025 h 6858000"/>
              <a:gd name="connsiteX9" fmla="*/ 4068401 w 4090556"/>
              <a:gd name="connsiteY9" fmla="*/ 3502061 h 6858000"/>
              <a:gd name="connsiteX10" fmla="*/ 4087513 w 4090556"/>
              <a:gd name="connsiteY10" fmla="*/ 4076061 h 6858000"/>
              <a:gd name="connsiteX11" fmla="*/ 4076938 w 4090556"/>
              <a:gd name="connsiteY11" fmla="*/ 4442632 h 6858000"/>
              <a:gd name="connsiteX12" fmla="*/ 4071459 w 4090556"/>
              <a:gd name="connsiteY12" fmla="*/ 4827550 h 6858000"/>
              <a:gd name="connsiteX13" fmla="*/ 4071459 w 4090556"/>
              <a:gd name="connsiteY13" fmla="*/ 5019945 h 6858000"/>
              <a:gd name="connsiteX14" fmla="*/ 4084200 w 4090556"/>
              <a:gd name="connsiteY14" fmla="*/ 5490104 h 6858000"/>
              <a:gd name="connsiteX15" fmla="*/ 4077446 w 4090556"/>
              <a:gd name="connsiteY15" fmla="*/ 5844569 h 6858000"/>
              <a:gd name="connsiteX16" fmla="*/ 4082544 w 4090556"/>
              <a:gd name="connsiteY16" fmla="*/ 6260195 h 6858000"/>
              <a:gd name="connsiteX17" fmla="*/ 4086110 w 4090556"/>
              <a:gd name="connsiteY17" fmla="*/ 6706145 h 6858000"/>
              <a:gd name="connsiteX18" fmla="*/ 4086135 w 4090556"/>
              <a:gd name="connsiteY18" fmla="*/ 6794562 h 6858000"/>
              <a:gd name="connsiteX19" fmla="*/ 4080334 w 4090556"/>
              <a:gd name="connsiteY19" fmla="*/ 6858000 h 6858000"/>
              <a:gd name="connsiteX20" fmla="*/ 0 w 4090556"/>
              <a:gd name="connsiteY2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090556" h="6858000">
                <a:moveTo>
                  <a:pt x="0" y="0"/>
                </a:moveTo>
                <a:lnTo>
                  <a:pt x="4077555" y="0"/>
                </a:lnTo>
                <a:lnTo>
                  <a:pt x="4077574" y="720"/>
                </a:lnTo>
                <a:cubicBezTo>
                  <a:pt x="4079358" y="192351"/>
                  <a:pt x="4064960" y="384364"/>
                  <a:pt x="4075790" y="575485"/>
                </a:cubicBezTo>
                <a:cubicBezTo>
                  <a:pt x="4082544" y="694108"/>
                  <a:pt x="4081269" y="814132"/>
                  <a:pt x="4076555" y="932245"/>
                </a:cubicBezTo>
                <a:cubicBezTo>
                  <a:pt x="4071840" y="1050357"/>
                  <a:pt x="4065470" y="1168597"/>
                  <a:pt x="4076555" y="1286711"/>
                </a:cubicBezTo>
                <a:cubicBezTo>
                  <a:pt x="4084710" y="1389317"/>
                  <a:pt x="4086621" y="1492332"/>
                  <a:pt x="4082288" y="1595180"/>
                </a:cubicBezTo>
                <a:cubicBezTo>
                  <a:pt x="4077319" y="1774452"/>
                  <a:pt x="4067637" y="1953851"/>
                  <a:pt x="4078211" y="2133123"/>
                </a:cubicBezTo>
                <a:cubicBezTo>
                  <a:pt x="4094393" y="2404260"/>
                  <a:pt x="4084710" y="2675143"/>
                  <a:pt x="4071968" y="2946025"/>
                </a:cubicBezTo>
                <a:cubicBezTo>
                  <a:pt x="4063049" y="3131413"/>
                  <a:pt x="4055659" y="3316673"/>
                  <a:pt x="4068401" y="3502061"/>
                </a:cubicBezTo>
                <a:cubicBezTo>
                  <a:pt x="4081396" y="3693182"/>
                  <a:pt x="4097323" y="3884176"/>
                  <a:pt x="4087513" y="4076061"/>
                </a:cubicBezTo>
                <a:cubicBezTo>
                  <a:pt x="4081142" y="4198251"/>
                  <a:pt x="4069037" y="4320315"/>
                  <a:pt x="4076938" y="4442632"/>
                </a:cubicBezTo>
                <a:cubicBezTo>
                  <a:pt x="4083270" y="4570925"/>
                  <a:pt x="4081435" y="4699486"/>
                  <a:pt x="4071459" y="4827550"/>
                </a:cubicBezTo>
                <a:cubicBezTo>
                  <a:pt x="4065725" y="4891550"/>
                  <a:pt x="4065725" y="4955945"/>
                  <a:pt x="4071459" y="5019945"/>
                </a:cubicBezTo>
                <a:cubicBezTo>
                  <a:pt x="4087742" y="5176105"/>
                  <a:pt x="4091997" y="5333296"/>
                  <a:pt x="4084200" y="5490104"/>
                </a:cubicBezTo>
                <a:cubicBezTo>
                  <a:pt x="4079740" y="5608217"/>
                  <a:pt x="4071968" y="5726202"/>
                  <a:pt x="4077446" y="5844569"/>
                </a:cubicBezTo>
                <a:cubicBezTo>
                  <a:pt x="4083944" y="5983069"/>
                  <a:pt x="4088914" y="6121696"/>
                  <a:pt x="4082544" y="6260195"/>
                </a:cubicBezTo>
                <a:cubicBezTo>
                  <a:pt x="4075841" y="6408803"/>
                  <a:pt x="4077026" y="6557662"/>
                  <a:pt x="4086110" y="6706145"/>
                </a:cubicBezTo>
                <a:cubicBezTo>
                  <a:pt x="4087467" y="6735616"/>
                  <a:pt x="4087474" y="6765120"/>
                  <a:pt x="4086135" y="6794562"/>
                </a:cubicBezTo>
                <a:lnTo>
                  <a:pt x="4080334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AB267C-046F-EC5E-3F90-13A34F4C7F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006" y="680012"/>
            <a:ext cx="3529189" cy="5583148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Objectives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22C5E6A-F5A3-970B-AA36-8018467408E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68598267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714780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43DAA0EF-336D-4CDC-A9A2-8460363E27F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D079A19-B31E-4129-A464-7547FF05AE3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90556" cy="6858000"/>
          </a:xfrm>
          <a:custGeom>
            <a:avLst/>
            <a:gdLst>
              <a:gd name="connsiteX0" fmla="*/ 0 w 4090556"/>
              <a:gd name="connsiteY0" fmla="*/ 0 h 6858000"/>
              <a:gd name="connsiteX1" fmla="*/ 4077555 w 4090556"/>
              <a:gd name="connsiteY1" fmla="*/ 0 h 6858000"/>
              <a:gd name="connsiteX2" fmla="*/ 4077574 w 4090556"/>
              <a:gd name="connsiteY2" fmla="*/ 720 h 6858000"/>
              <a:gd name="connsiteX3" fmla="*/ 4075790 w 4090556"/>
              <a:gd name="connsiteY3" fmla="*/ 575485 h 6858000"/>
              <a:gd name="connsiteX4" fmla="*/ 4076555 w 4090556"/>
              <a:gd name="connsiteY4" fmla="*/ 932245 h 6858000"/>
              <a:gd name="connsiteX5" fmla="*/ 4076555 w 4090556"/>
              <a:gd name="connsiteY5" fmla="*/ 1286711 h 6858000"/>
              <a:gd name="connsiteX6" fmla="*/ 4082288 w 4090556"/>
              <a:gd name="connsiteY6" fmla="*/ 1595180 h 6858000"/>
              <a:gd name="connsiteX7" fmla="*/ 4078211 w 4090556"/>
              <a:gd name="connsiteY7" fmla="*/ 2133123 h 6858000"/>
              <a:gd name="connsiteX8" fmla="*/ 4071968 w 4090556"/>
              <a:gd name="connsiteY8" fmla="*/ 2946025 h 6858000"/>
              <a:gd name="connsiteX9" fmla="*/ 4068401 w 4090556"/>
              <a:gd name="connsiteY9" fmla="*/ 3502061 h 6858000"/>
              <a:gd name="connsiteX10" fmla="*/ 4087513 w 4090556"/>
              <a:gd name="connsiteY10" fmla="*/ 4076061 h 6858000"/>
              <a:gd name="connsiteX11" fmla="*/ 4076938 w 4090556"/>
              <a:gd name="connsiteY11" fmla="*/ 4442632 h 6858000"/>
              <a:gd name="connsiteX12" fmla="*/ 4071459 w 4090556"/>
              <a:gd name="connsiteY12" fmla="*/ 4827550 h 6858000"/>
              <a:gd name="connsiteX13" fmla="*/ 4071459 w 4090556"/>
              <a:gd name="connsiteY13" fmla="*/ 5019945 h 6858000"/>
              <a:gd name="connsiteX14" fmla="*/ 4084200 w 4090556"/>
              <a:gd name="connsiteY14" fmla="*/ 5490104 h 6858000"/>
              <a:gd name="connsiteX15" fmla="*/ 4077446 w 4090556"/>
              <a:gd name="connsiteY15" fmla="*/ 5844569 h 6858000"/>
              <a:gd name="connsiteX16" fmla="*/ 4082544 w 4090556"/>
              <a:gd name="connsiteY16" fmla="*/ 6260195 h 6858000"/>
              <a:gd name="connsiteX17" fmla="*/ 4086110 w 4090556"/>
              <a:gd name="connsiteY17" fmla="*/ 6706145 h 6858000"/>
              <a:gd name="connsiteX18" fmla="*/ 4086135 w 4090556"/>
              <a:gd name="connsiteY18" fmla="*/ 6794562 h 6858000"/>
              <a:gd name="connsiteX19" fmla="*/ 4080334 w 4090556"/>
              <a:gd name="connsiteY19" fmla="*/ 6858000 h 6858000"/>
              <a:gd name="connsiteX20" fmla="*/ 0 w 4090556"/>
              <a:gd name="connsiteY2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090556" h="6858000">
                <a:moveTo>
                  <a:pt x="0" y="0"/>
                </a:moveTo>
                <a:lnTo>
                  <a:pt x="4077555" y="0"/>
                </a:lnTo>
                <a:lnTo>
                  <a:pt x="4077574" y="720"/>
                </a:lnTo>
                <a:cubicBezTo>
                  <a:pt x="4079358" y="192351"/>
                  <a:pt x="4064960" y="384364"/>
                  <a:pt x="4075790" y="575485"/>
                </a:cubicBezTo>
                <a:cubicBezTo>
                  <a:pt x="4082544" y="694108"/>
                  <a:pt x="4081269" y="814132"/>
                  <a:pt x="4076555" y="932245"/>
                </a:cubicBezTo>
                <a:cubicBezTo>
                  <a:pt x="4071840" y="1050357"/>
                  <a:pt x="4065470" y="1168597"/>
                  <a:pt x="4076555" y="1286711"/>
                </a:cubicBezTo>
                <a:cubicBezTo>
                  <a:pt x="4084710" y="1389317"/>
                  <a:pt x="4086621" y="1492332"/>
                  <a:pt x="4082288" y="1595180"/>
                </a:cubicBezTo>
                <a:cubicBezTo>
                  <a:pt x="4077319" y="1774452"/>
                  <a:pt x="4067637" y="1953851"/>
                  <a:pt x="4078211" y="2133123"/>
                </a:cubicBezTo>
                <a:cubicBezTo>
                  <a:pt x="4094393" y="2404260"/>
                  <a:pt x="4084710" y="2675143"/>
                  <a:pt x="4071968" y="2946025"/>
                </a:cubicBezTo>
                <a:cubicBezTo>
                  <a:pt x="4063049" y="3131413"/>
                  <a:pt x="4055659" y="3316673"/>
                  <a:pt x="4068401" y="3502061"/>
                </a:cubicBezTo>
                <a:cubicBezTo>
                  <a:pt x="4081396" y="3693182"/>
                  <a:pt x="4097323" y="3884176"/>
                  <a:pt x="4087513" y="4076061"/>
                </a:cubicBezTo>
                <a:cubicBezTo>
                  <a:pt x="4081142" y="4198251"/>
                  <a:pt x="4069037" y="4320315"/>
                  <a:pt x="4076938" y="4442632"/>
                </a:cubicBezTo>
                <a:cubicBezTo>
                  <a:pt x="4083270" y="4570925"/>
                  <a:pt x="4081435" y="4699486"/>
                  <a:pt x="4071459" y="4827550"/>
                </a:cubicBezTo>
                <a:cubicBezTo>
                  <a:pt x="4065725" y="4891550"/>
                  <a:pt x="4065725" y="4955945"/>
                  <a:pt x="4071459" y="5019945"/>
                </a:cubicBezTo>
                <a:cubicBezTo>
                  <a:pt x="4087742" y="5176105"/>
                  <a:pt x="4091997" y="5333296"/>
                  <a:pt x="4084200" y="5490104"/>
                </a:cubicBezTo>
                <a:cubicBezTo>
                  <a:pt x="4079740" y="5608217"/>
                  <a:pt x="4071968" y="5726202"/>
                  <a:pt x="4077446" y="5844569"/>
                </a:cubicBezTo>
                <a:cubicBezTo>
                  <a:pt x="4083944" y="5983069"/>
                  <a:pt x="4088914" y="6121696"/>
                  <a:pt x="4082544" y="6260195"/>
                </a:cubicBezTo>
                <a:cubicBezTo>
                  <a:pt x="4075841" y="6408803"/>
                  <a:pt x="4077026" y="6557662"/>
                  <a:pt x="4086110" y="6706145"/>
                </a:cubicBezTo>
                <a:cubicBezTo>
                  <a:pt x="4087467" y="6735616"/>
                  <a:pt x="4087474" y="6765120"/>
                  <a:pt x="4086135" y="6794562"/>
                </a:cubicBezTo>
                <a:lnTo>
                  <a:pt x="4080334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DA9C01-A239-3FD5-14D5-8FE157277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1" y="640823"/>
            <a:ext cx="3103194" cy="5583148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Developed System</a:t>
            </a:r>
          </a:p>
        </p:txBody>
      </p:sp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FA5652DC-FC8F-7266-A6A9-B5AA39BBAD2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86737954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863465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/>
            <a:ahLst/>
            <a:cxnLst/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9A86B2-A11C-7D2F-A389-060321834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296" y="640080"/>
            <a:ext cx="6894576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9600"/>
              <a:t>Use Case Diagram</a:t>
            </a:r>
          </a:p>
        </p:txBody>
      </p:sp>
      <p:pic>
        <p:nvPicPr>
          <p:cNvPr id="8" name="Picture 7" descr="3D Hologram from iPad">
            <a:extLst>
              <a:ext uri="{FF2B5EF4-FFF2-40B4-BE49-F238E27FC236}">
                <a16:creationId xmlns:a16="http://schemas.microsoft.com/office/drawing/2014/main" id="{3B213E03-C855-742C-BCA5-1F9267FB64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036" r="35604" b="-3"/>
          <a:stretch/>
        </p:blipFill>
        <p:spPr>
          <a:xfrm>
            <a:off x="20" y="10"/>
            <a:ext cx="4049786" cy="6857990"/>
          </a:xfrm>
          <a:custGeom>
            <a:avLst/>
            <a:gdLst/>
            <a:ahLst/>
            <a:cxnLst/>
            <a:rect l="l" t="t" r="r" b="b"/>
            <a:pathLst>
              <a:path w="4049806" h="6858000">
                <a:moveTo>
                  <a:pt x="0" y="0"/>
                </a:moveTo>
                <a:lnTo>
                  <a:pt x="4018525" y="0"/>
                </a:lnTo>
                <a:lnTo>
                  <a:pt x="4019816" y="10931"/>
                </a:lnTo>
                <a:cubicBezTo>
                  <a:pt x="4034945" y="94836"/>
                  <a:pt x="4032275" y="179884"/>
                  <a:pt x="4036343" y="264297"/>
                </a:cubicBezTo>
                <a:cubicBezTo>
                  <a:pt x="4041301" y="367652"/>
                  <a:pt x="4035072" y="471135"/>
                  <a:pt x="4032911" y="574617"/>
                </a:cubicBezTo>
                <a:cubicBezTo>
                  <a:pt x="4031004" y="662717"/>
                  <a:pt x="4022232" y="750690"/>
                  <a:pt x="4025029" y="838916"/>
                </a:cubicBezTo>
                <a:cubicBezTo>
                  <a:pt x="4025029" y="841968"/>
                  <a:pt x="4025029" y="845019"/>
                  <a:pt x="4025029" y="848070"/>
                </a:cubicBezTo>
                <a:cubicBezTo>
                  <a:pt x="4017020" y="945068"/>
                  <a:pt x="4017020" y="1042576"/>
                  <a:pt x="4025029" y="1139574"/>
                </a:cubicBezTo>
                <a:cubicBezTo>
                  <a:pt x="4027609" y="1179950"/>
                  <a:pt x="4026885" y="1220466"/>
                  <a:pt x="4022868" y="1260728"/>
                </a:cubicBezTo>
                <a:cubicBezTo>
                  <a:pt x="4019054" y="1311960"/>
                  <a:pt x="4006849" y="1364083"/>
                  <a:pt x="4015621" y="1414934"/>
                </a:cubicBezTo>
                <a:cubicBezTo>
                  <a:pt x="4021367" y="1456784"/>
                  <a:pt x="4024558" y="1498940"/>
                  <a:pt x="4025156" y="1541172"/>
                </a:cubicBezTo>
                <a:cubicBezTo>
                  <a:pt x="4029478" y="1635755"/>
                  <a:pt x="4025283" y="1730847"/>
                  <a:pt x="4023757" y="1825685"/>
                </a:cubicBezTo>
                <a:cubicBezTo>
                  <a:pt x="4021850" y="1936286"/>
                  <a:pt x="4024647" y="2046634"/>
                  <a:pt x="4015748" y="2157235"/>
                </a:cubicBezTo>
                <a:cubicBezTo>
                  <a:pt x="4010790" y="2246581"/>
                  <a:pt x="4010790" y="2336130"/>
                  <a:pt x="4015748" y="2425476"/>
                </a:cubicBezTo>
                <a:cubicBezTo>
                  <a:pt x="4018164" y="2507473"/>
                  <a:pt x="4030495" y="2588454"/>
                  <a:pt x="4028461" y="2671214"/>
                </a:cubicBezTo>
                <a:cubicBezTo>
                  <a:pt x="4026046" y="2767832"/>
                  <a:pt x="4014604" y="2863940"/>
                  <a:pt x="4018164" y="2960685"/>
                </a:cubicBezTo>
                <a:cubicBezTo>
                  <a:pt x="4019816" y="3006832"/>
                  <a:pt x="4019944" y="3052980"/>
                  <a:pt x="4020961" y="3099127"/>
                </a:cubicBezTo>
                <a:cubicBezTo>
                  <a:pt x="4021978" y="3154682"/>
                  <a:pt x="4032021" y="3210110"/>
                  <a:pt x="4026427" y="3265665"/>
                </a:cubicBezTo>
                <a:cubicBezTo>
                  <a:pt x="4017147" y="3358087"/>
                  <a:pt x="3993120" y="3448857"/>
                  <a:pt x="4008121" y="3543567"/>
                </a:cubicBezTo>
                <a:cubicBezTo>
                  <a:pt x="4016384" y="3595690"/>
                  <a:pt x="4025791" y="3647940"/>
                  <a:pt x="4030495" y="3700571"/>
                </a:cubicBezTo>
                <a:cubicBezTo>
                  <a:pt x="4034690" y="3747608"/>
                  <a:pt x="4045369" y="3795408"/>
                  <a:pt x="4037233" y="3842191"/>
                </a:cubicBezTo>
                <a:cubicBezTo>
                  <a:pt x="4030368" y="3882237"/>
                  <a:pt x="4034055" y="3922282"/>
                  <a:pt x="4028715" y="3962327"/>
                </a:cubicBezTo>
                <a:cubicBezTo>
                  <a:pt x="4021723" y="4014831"/>
                  <a:pt x="4017910" y="4068352"/>
                  <a:pt x="4012697" y="4121111"/>
                </a:cubicBezTo>
                <a:cubicBezTo>
                  <a:pt x="4007866" y="4169038"/>
                  <a:pt x="4004307" y="4216838"/>
                  <a:pt x="4017020" y="4261841"/>
                </a:cubicBezTo>
                <a:cubicBezTo>
                  <a:pt x="4048039" y="4375112"/>
                  <a:pt x="4031004" y="4487748"/>
                  <a:pt x="4019308" y="4600257"/>
                </a:cubicBezTo>
                <a:cubicBezTo>
                  <a:pt x="4013587" y="4655049"/>
                  <a:pt x="4005197" y="4712765"/>
                  <a:pt x="4017910" y="4762853"/>
                </a:cubicBezTo>
                <a:cubicBezTo>
                  <a:pt x="4041428" y="4851716"/>
                  <a:pt x="4022995" y="4936764"/>
                  <a:pt x="4012824" y="5021432"/>
                </a:cubicBezTo>
                <a:cubicBezTo>
                  <a:pt x="4002654" y="5106099"/>
                  <a:pt x="4000239" y="5189495"/>
                  <a:pt x="4018037" y="5272637"/>
                </a:cubicBezTo>
                <a:cubicBezTo>
                  <a:pt x="4030495" y="5331116"/>
                  <a:pt x="4030495" y="5390612"/>
                  <a:pt x="4032021" y="5449600"/>
                </a:cubicBezTo>
                <a:cubicBezTo>
                  <a:pt x="4032911" y="5486339"/>
                  <a:pt x="4019308" y="5523842"/>
                  <a:pt x="4010282" y="5560582"/>
                </a:cubicBezTo>
                <a:cubicBezTo>
                  <a:pt x="3994009" y="5626943"/>
                  <a:pt x="3988162" y="5694321"/>
                  <a:pt x="4010282" y="5759029"/>
                </a:cubicBezTo>
                <a:cubicBezTo>
                  <a:pt x="4040793" y="5848655"/>
                  <a:pt x="4058336" y="5938407"/>
                  <a:pt x="4045623" y="6033117"/>
                </a:cubicBezTo>
                <a:cubicBezTo>
                  <a:pt x="4038377" y="6091724"/>
                  <a:pt x="4036597" y="6151347"/>
                  <a:pt x="4025664" y="6209190"/>
                </a:cubicBezTo>
                <a:cubicBezTo>
                  <a:pt x="4007358" y="6304790"/>
                  <a:pt x="4013841" y="6399882"/>
                  <a:pt x="4028461" y="6494211"/>
                </a:cubicBezTo>
                <a:cubicBezTo>
                  <a:pt x="4038542" y="6573081"/>
                  <a:pt x="4039610" y="6652829"/>
                  <a:pt x="4031639" y="6731941"/>
                </a:cubicBezTo>
                <a:lnTo>
                  <a:pt x="4022913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6" name="Rectangle 6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7641" y="4409267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65B4BE"/>
          </a:solidFill>
          <a:ln w="38100" cap="rnd">
            <a:solidFill>
              <a:srgbClr val="65B4BE"/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4130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D2B266D-3625-4584-A5C3-7D3F672CFF3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9" descr="Diagram&#10;&#10;Description automatically generated">
            <a:extLst>
              <a:ext uri="{FF2B5EF4-FFF2-40B4-BE49-F238E27FC236}">
                <a16:creationId xmlns:a16="http://schemas.microsoft.com/office/drawing/2014/main" id="{F25E9A43-5F50-5A2D-48F6-ECC9E932F6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22546" y="275988"/>
            <a:ext cx="6746909" cy="6121015"/>
          </a:xfr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BDD4C65-47AB-EC07-F672-EF76909E3551}"/>
              </a:ext>
            </a:extLst>
          </p:cNvPr>
          <p:cNvCxnSpPr/>
          <p:nvPr/>
        </p:nvCxnSpPr>
        <p:spPr>
          <a:xfrm flipV="1">
            <a:off x="4343939" y="6343831"/>
            <a:ext cx="5126965" cy="20127"/>
          </a:xfrm>
          <a:prstGeom prst="straightConnector1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72085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/>
            <a:ahLst/>
            <a:cxnLst/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9567B3-A910-A580-D338-CC28F46856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9017" y="308836"/>
            <a:ext cx="6349686" cy="420624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US" sz="8200" dirty="0"/>
              <a:t>Context LEVEL Diagram(level 0 DFD)</a:t>
            </a:r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4409267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E09215"/>
          </a:solidFill>
          <a:ln w="38100" cap="rnd">
            <a:solidFill>
              <a:srgbClr val="E09215"/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Graph">
            <a:extLst>
              <a:ext uri="{FF2B5EF4-FFF2-40B4-BE49-F238E27FC236}">
                <a16:creationId xmlns:a16="http://schemas.microsoft.com/office/drawing/2014/main" id="{0A25C541-E491-C54D-0E4B-4D23A04539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522" r="30035" b="4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5985912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D2B266D-3625-4584-A5C3-7D3F672CFF3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BDD4C65-47AB-EC07-F672-EF76909E3551}"/>
              </a:ext>
            </a:extLst>
          </p:cNvPr>
          <p:cNvCxnSpPr/>
          <p:nvPr/>
        </p:nvCxnSpPr>
        <p:spPr>
          <a:xfrm flipV="1">
            <a:off x="4343939" y="6343831"/>
            <a:ext cx="5126965" cy="20127"/>
          </a:xfrm>
          <a:prstGeom prst="straightConnector1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3" descr="Diagram, schematic&#10;&#10;Description automatically generated">
            <a:extLst>
              <a:ext uri="{FF2B5EF4-FFF2-40B4-BE49-F238E27FC236}">
                <a16:creationId xmlns:a16="http://schemas.microsoft.com/office/drawing/2014/main" id="{E81A1463-939E-8D85-8694-2FCFA88E47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32561" y="344119"/>
            <a:ext cx="9589518" cy="6243547"/>
          </a:xfrm>
        </p:spPr>
      </p:pic>
    </p:spTree>
    <p:extLst>
      <p:ext uri="{BB962C8B-B14F-4D97-AF65-F5344CB8AC3E}">
        <p14:creationId xmlns:p14="http://schemas.microsoft.com/office/powerpoint/2010/main" val="3305353561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SketchyVTI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4650E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Custom 2">
      <a:majorFont>
        <a:latin typeface="The Serif Hand Black"/>
        <a:ea typeface=""/>
        <a:cs typeface=""/>
      </a:majorFont>
      <a:minorFont>
        <a:latin typeface="The Hand Bol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149</TotalTime>
  <Words>298</Words>
  <Application>Microsoft Office PowerPoint</Application>
  <PresentationFormat>Widescreen</PresentationFormat>
  <Paragraphs>38</Paragraphs>
  <Slides>17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 Light</vt:lpstr>
      <vt:lpstr>The Hand Bold</vt:lpstr>
      <vt:lpstr>The Serif Hand Black</vt:lpstr>
      <vt:lpstr>SketchyVTI</vt:lpstr>
      <vt:lpstr>Seat planner </vt:lpstr>
      <vt:lpstr>Introduction</vt:lpstr>
      <vt:lpstr>Problem of Existing System</vt:lpstr>
      <vt:lpstr>Objectives</vt:lpstr>
      <vt:lpstr>Developed System</vt:lpstr>
      <vt:lpstr>Use Case Diagram</vt:lpstr>
      <vt:lpstr>PowerPoint Presentation</vt:lpstr>
      <vt:lpstr>Context LEVEL Diagram(level 0 DFD)</vt:lpstr>
      <vt:lpstr>PowerPoint Presentation</vt:lpstr>
      <vt:lpstr>Level 1 Data Flow Diagram </vt:lpstr>
      <vt:lpstr>PowerPoint Presentation</vt:lpstr>
      <vt:lpstr>ER Diagram</vt:lpstr>
      <vt:lpstr>PowerPoint Presentation</vt:lpstr>
      <vt:lpstr>Tool Used</vt:lpstr>
      <vt:lpstr>Limitations</vt:lpstr>
      <vt:lpstr>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prajwal</cp:lastModifiedBy>
  <cp:revision>435</cp:revision>
  <dcterms:created xsi:type="dcterms:W3CDTF">2022-11-12T04:51:59Z</dcterms:created>
  <dcterms:modified xsi:type="dcterms:W3CDTF">2022-12-07T15:56:59Z</dcterms:modified>
</cp:coreProperties>
</file>

<file path=docProps/thumbnail.jpeg>
</file>